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40" r:id="rId1"/>
  </p:sldMasterIdLst>
  <p:notesMasterIdLst>
    <p:notesMasterId r:id="rId18"/>
  </p:notesMasterIdLst>
  <p:handoutMasterIdLst>
    <p:handoutMasterId r:id="rId19"/>
  </p:handoutMasterIdLst>
  <p:sldIdLst>
    <p:sldId id="257" r:id="rId2"/>
    <p:sldId id="295" r:id="rId3"/>
    <p:sldId id="258" r:id="rId4"/>
    <p:sldId id="259" r:id="rId5"/>
    <p:sldId id="260" r:id="rId6"/>
    <p:sldId id="293" r:id="rId7"/>
    <p:sldId id="273" r:id="rId8"/>
    <p:sldId id="294" r:id="rId9"/>
    <p:sldId id="288" r:id="rId10"/>
    <p:sldId id="290" r:id="rId11"/>
    <p:sldId id="272" r:id="rId12"/>
    <p:sldId id="262" r:id="rId13"/>
    <p:sldId id="263" r:id="rId14"/>
    <p:sldId id="267" r:id="rId15"/>
    <p:sldId id="274" r:id="rId16"/>
    <p:sldId id="296" r:id="rId17"/>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441" autoAdjust="0"/>
    <p:restoredTop sz="94660"/>
  </p:normalViewPr>
  <p:slideViewPr>
    <p:cSldViewPr>
      <p:cViewPr varScale="1">
        <p:scale>
          <a:sx n="70" d="100"/>
          <a:sy n="70" d="100"/>
        </p:scale>
        <p:origin x="1392" y="66"/>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1FA996E7-86C1-48C9-9122-50764B3F54CD}" type="doc">
      <dgm:prSet loTypeId="urn:microsoft.com/office/officeart/2005/8/layout/cycle6" loCatId="cycle" qsTypeId="urn:microsoft.com/office/officeart/2005/8/quickstyle/simple2" qsCatId="simple" csTypeId="urn:microsoft.com/office/officeart/2005/8/colors/accent1_2" csCatId="accent1" phldr="1"/>
      <dgm:spPr/>
      <dgm:t>
        <a:bodyPr/>
        <a:lstStyle/>
        <a:p>
          <a:endParaRPr lang="en-US"/>
        </a:p>
      </dgm:t>
    </dgm:pt>
    <dgm:pt modelId="{91CBAE57-36EA-42E5-8244-B8E7946BECFB}">
      <dgm:prSet phldrT="[Text]"/>
      <dgm:spPr>
        <a:solidFill>
          <a:schemeClr val="accent2"/>
        </a:solidFill>
        <a:ln>
          <a:solidFill>
            <a:schemeClr val="bg1"/>
          </a:solidFill>
        </a:ln>
      </dgm:spPr>
      <dgm:t>
        <a:bodyPr/>
        <a:lstStyle/>
        <a:p>
          <a:r>
            <a:rPr lang="en-US" dirty="0" smtClean="0"/>
            <a:t>Social Sciences</a:t>
          </a:r>
          <a:endParaRPr lang="en-US" dirty="0"/>
        </a:p>
      </dgm:t>
    </dgm:pt>
    <dgm:pt modelId="{F5B862B8-FAE2-4D66-8331-CD448584EC23}" type="parTrans" cxnId="{B81FE476-EF2E-431B-9D02-B9305B463920}">
      <dgm:prSet/>
      <dgm:spPr/>
      <dgm:t>
        <a:bodyPr/>
        <a:lstStyle/>
        <a:p>
          <a:endParaRPr lang="en-US"/>
        </a:p>
      </dgm:t>
    </dgm:pt>
    <dgm:pt modelId="{74F7B5EA-6899-441F-A862-0F1709FD8EED}" type="sibTrans" cxnId="{B81FE476-EF2E-431B-9D02-B9305B463920}">
      <dgm:prSet/>
      <dgm:spPr/>
      <dgm:t>
        <a:bodyPr/>
        <a:lstStyle/>
        <a:p>
          <a:endParaRPr lang="en-US"/>
        </a:p>
      </dgm:t>
    </dgm:pt>
    <dgm:pt modelId="{08855407-94EE-4986-A5E1-E71C21F3A234}">
      <dgm:prSet phldrT="[Text]"/>
      <dgm:spPr>
        <a:solidFill>
          <a:schemeClr val="accent2"/>
        </a:solidFill>
      </dgm:spPr>
      <dgm:t>
        <a:bodyPr/>
        <a:lstStyle/>
        <a:p>
          <a:r>
            <a:rPr lang="en-US" dirty="0" smtClean="0"/>
            <a:t>Aviation</a:t>
          </a:r>
          <a:endParaRPr lang="en-US" dirty="0"/>
        </a:p>
      </dgm:t>
    </dgm:pt>
    <dgm:pt modelId="{420E3348-0F88-4F51-B86E-F925593EE9AF}" type="parTrans" cxnId="{2CE155B5-0392-422E-865E-F240DC97AC6F}">
      <dgm:prSet/>
      <dgm:spPr/>
      <dgm:t>
        <a:bodyPr/>
        <a:lstStyle/>
        <a:p>
          <a:endParaRPr lang="en-US"/>
        </a:p>
      </dgm:t>
    </dgm:pt>
    <dgm:pt modelId="{EB9D2532-963E-4215-A0BA-0641C78C1717}" type="sibTrans" cxnId="{2CE155B5-0392-422E-865E-F240DC97AC6F}">
      <dgm:prSet/>
      <dgm:spPr/>
      <dgm:t>
        <a:bodyPr/>
        <a:lstStyle/>
        <a:p>
          <a:endParaRPr lang="en-US"/>
        </a:p>
      </dgm:t>
    </dgm:pt>
    <dgm:pt modelId="{89A939E5-CC2A-4BE5-92FE-5EA1512F8275}">
      <dgm:prSet phldrT="[Text]"/>
      <dgm:spPr>
        <a:solidFill>
          <a:schemeClr val="accent2"/>
        </a:solidFill>
      </dgm:spPr>
      <dgm:t>
        <a:bodyPr/>
        <a:lstStyle/>
        <a:p>
          <a:r>
            <a:rPr lang="en-US" dirty="0" smtClean="0"/>
            <a:t>Visual and Performing Arts</a:t>
          </a:r>
          <a:endParaRPr lang="en-US" dirty="0"/>
        </a:p>
      </dgm:t>
    </dgm:pt>
    <dgm:pt modelId="{D4C843E2-9B40-41F2-B0C4-EC266562D3C7}" type="parTrans" cxnId="{61AECF0D-7193-4350-8F44-B272AFAF90A8}">
      <dgm:prSet/>
      <dgm:spPr/>
      <dgm:t>
        <a:bodyPr/>
        <a:lstStyle/>
        <a:p>
          <a:endParaRPr lang="en-US"/>
        </a:p>
      </dgm:t>
    </dgm:pt>
    <dgm:pt modelId="{72A00C0A-5E63-4684-922D-D03140CE281F}" type="sibTrans" cxnId="{61AECF0D-7193-4350-8F44-B272AFAF90A8}">
      <dgm:prSet/>
      <dgm:spPr/>
      <dgm:t>
        <a:bodyPr/>
        <a:lstStyle/>
        <a:p>
          <a:endParaRPr lang="en-US"/>
        </a:p>
      </dgm:t>
    </dgm:pt>
    <dgm:pt modelId="{8F312785-0B6A-428D-A281-1539A3A9AB84}">
      <dgm:prSet phldrT="[Text]"/>
      <dgm:spPr>
        <a:solidFill>
          <a:schemeClr val="accent2"/>
        </a:solidFill>
      </dgm:spPr>
      <dgm:t>
        <a:bodyPr/>
        <a:lstStyle/>
        <a:p>
          <a:r>
            <a:rPr lang="en-US" dirty="0" smtClean="0"/>
            <a:t>Math and Computer Science</a:t>
          </a:r>
          <a:endParaRPr lang="en-US" dirty="0"/>
        </a:p>
      </dgm:t>
    </dgm:pt>
    <dgm:pt modelId="{64FC8EC8-6D05-43BB-A50E-6F3BDFDFB873}" type="parTrans" cxnId="{35C27677-0320-4D5B-A4A8-39AA1681FA34}">
      <dgm:prSet/>
      <dgm:spPr/>
      <dgm:t>
        <a:bodyPr/>
        <a:lstStyle/>
        <a:p>
          <a:endParaRPr lang="en-US"/>
        </a:p>
      </dgm:t>
    </dgm:pt>
    <dgm:pt modelId="{428B47F1-6161-4BB7-85B7-D5A317C54381}" type="sibTrans" cxnId="{35C27677-0320-4D5B-A4A8-39AA1681FA34}">
      <dgm:prSet/>
      <dgm:spPr/>
      <dgm:t>
        <a:bodyPr/>
        <a:lstStyle/>
        <a:p>
          <a:endParaRPr lang="en-US"/>
        </a:p>
      </dgm:t>
    </dgm:pt>
    <dgm:pt modelId="{58B042B5-9745-4E3F-8C30-5635ABFB2819}">
      <dgm:prSet phldrT="[Text]"/>
      <dgm:spPr>
        <a:solidFill>
          <a:schemeClr val="accent2"/>
        </a:solidFill>
        <a:ln>
          <a:solidFill>
            <a:schemeClr val="bg1"/>
          </a:solidFill>
        </a:ln>
      </dgm:spPr>
      <dgm:t>
        <a:bodyPr/>
        <a:lstStyle/>
        <a:p>
          <a:r>
            <a:rPr lang="en-US" dirty="0" smtClean="0"/>
            <a:t>Health and Natural Sciences</a:t>
          </a:r>
          <a:endParaRPr lang="en-US" dirty="0"/>
        </a:p>
      </dgm:t>
    </dgm:pt>
    <dgm:pt modelId="{E43DC9FD-3C89-41BB-B2D7-DB73F14A7024}" type="parTrans" cxnId="{D43F1B89-7434-4752-A73E-B9387EA504F0}">
      <dgm:prSet/>
      <dgm:spPr/>
      <dgm:t>
        <a:bodyPr/>
        <a:lstStyle/>
        <a:p>
          <a:endParaRPr lang="en-US"/>
        </a:p>
      </dgm:t>
    </dgm:pt>
    <dgm:pt modelId="{3AECA148-3ED0-4CB6-B39A-E290CAECF885}" type="sibTrans" cxnId="{D43F1B89-7434-4752-A73E-B9387EA504F0}">
      <dgm:prSet/>
      <dgm:spPr/>
      <dgm:t>
        <a:bodyPr/>
        <a:lstStyle/>
        <a:p>
          <a:endParaRPr lang="en-US"/>
        </a:p>
      </dgm:t>
    </dgm:pt>
    <dgm:pt modelId="{F4BEDDE1-5818-4E1F-AACA-0F642E9901D2}">
      <dgm:prSet/>
      <dgm:spPr>
        <a:solidFill>
          <a:schemeClr val="accent2"/>
        </a:solidFill>
        <a:ln>
          <a:solidFill>
            <a:schemeClr val="bg1"/>
          </a:solidFill>
        </a:ln>
      </dgm:spPr>
      <dgm:t>
        <a:bodyPr/>
        <a:lstStyle/>
        <a:p>
          <a:r>
            <a:rPr lang="en-US" dirty="0" smtClean="0"/>
            <a:t>Humanities</a:t>
          </a:r>
          <a:endParaRPr lang="en-US" dirty="0"/>
        </a:p>
      </dgm:t>
    </dgm:pt>
    <dgm:pt modelId="{26A57849-0CDC-4481-A2CB-3EDD59BD4614}" type="parTrans" cxnId="{768F4382-F8AD-49AA-8B24-9AC92F73C2CB}">
      <dgm:prSet/>
      <dgm:spPr/>
      <dgm:t>
        <a:bodyPr/>
        <a:lstStyle/>
        <a:p>
          <a:endParaRPr lang="en-US"/>
        </a:p>
      </dgm:t>
    </dgm:pt>
    <dgm:pt modelId="{EE08A7FB-1812-42F3-A1F9-E53F62070F3D}" type="sibTrans" cxnId="{768F4382-F8AD-49AA-8B24-9AC92F73C2CB}">
      <dgm:prSet/>
      <dgm:spPr/>
      <dgm:t>
        <a:bodyPr/>
        <a:lstStyle/>
        <a:p>
          <a:endParaRPr lang="en-US"/>
        </a:p>
      </dgm:t>
    </dgm:pt>
    <dgm:pt modelId="{F2C790E3-E0DD-485B-B2E6-42692EC78505}" type="pres">
      <dgm:prSet presAssocID="{1FA996E7-86C1-48C9-9122-50764B3F54CD}" presName="cycle" presStyleCnt="0">
        <dgm:presLayoutVars>
          <dgm:dir/>
          <dgm:resizeHandles val="exact"/>
        </dgm:presLayoutVars>
      </dgm:prSet>
      <dgm:spPr/>
      <dgm:t>
        <a:bodyPr/>
        <a:lstStyle/>
        <a:p>
          <a:endParaRPr lang="en-US"/>
        </a:p>
      </dgm:t>
    </dgm:pt>
    <dgm:pt modelId="{72BC3490-3C35-4546-9C80-BF56F4DB36B1}" type="pres">
      <dgm:prSet presAssocID="{F4BEDDE1-5818-4E1F-AACA-0F642E9901D2}" presName="node" presStyleLbl="node1" presStyleIdx="0" presStyleCnt="6" custScaleX="129599" custScaleY="140061">
        <dgm:presLayoutVars>
          <dgm:bulletEnabled val="1"/>
        </dgm:presLayoutVars>
      </dgm:prSet>
      <dgm:spPr/>
      <dgm:t>
        <a:bodyPr/>
        <a:lstStyle/>
        <a:p>
          <a:endParaRPr lang="en-US"/>
        </a:p>
      </dgm:t>
    </dgm:pt>
    <dgm:pt modelId="{6187188E-7556-4017-9BF4-85F3A8740742}" type="pres">
      <dgm:prSet presAssocID="{F4BEDDE1-5818-4E1F-AACA-0F642E9901D2}" presName="spNode" presStyleCnt="0"/>
      <dgm:spPr/>
    </dgm:pt>
    <dgm:pt modelId="{4FFD5D86-37E0-4202-BE3D-A05557A5A0F1}" type="pres">
      <dgm:prSet presAssocID="{EE08A7FB-1812-42F3-A1F9-E53F62070F3D}" presName="sibTrans" presStyleLbl="sibTrans1D1" presStyleIdx="0" presStyleCnt="6"/>
      <dgm:spPr/>
      <dgm:t>
        <a:bodyPr/>
        <a:lstStyle/>
        <a:p>
          <a:endParaRPr lang="en-US"/>
        </a:p>
      </dgm:t>
    </dgm:pt>
    <dgm:pt modelId="{150C0F35-B345-4293-AED3-BD8BA1B0AA53}" type="pres">
      <dgm:prSet presAssocID="{91CBAE57-36EA-42E5-8244-B8E7946BECFB}" presName="node" presStyleLbl="node1" presStyleIdx="1" presStyleCnt="6" custScaleX="147307" custScaleY="135483" custRadScaleRad="101002" custRadScaleInc="17849">
        <dgm:presLayoutVars>
          <dgm:bulletEnabled val="1"/>
        </dgm:presLayoutVars>
      </dgm:prSet>
      <dgm:spPr/>
      <dgm:t>
        <a:bodyPr/>
        <a:lstStyle/>
        <a:p>
          <a:endParaRPr lang="en-US"/>
        </a:p>
      </dgm:t>
    </dgm:pt>
    <dgm:pt modelId="{E4DE29E3-F59D-4781-A9DA-3FDE3402DDE0}" type="pres">
      <dgm:prSet presAssocID="{91CBAE57-36EA-42E5-8244-B8E7946BECFB}" presName="spNode" presStyleCnt="0"/>
      <dgm:spPr/>
    </dgm:pt>
    <dgm:pt modelId="{0679B5A5-BB86-4569-80F2-9E172372314D}" type="pres">
      <dgm:prSet presAssocID="{74F7B5EA-6899-441F-A862-0F1709FD8EED}" presName="sibTrans" presStyleLbl="sibTrans1D1" presStyleIdx="1" presStyleCnt="6"/>
      <dgm:spPr/>
      <dgm:t>
        <a:bodyPr/>
        <a:lstStyle/>
        <a:p>
          <a:endParaRPr lang="en-US"/>
        </a:p>
      </dgm:t>
    </dgm:pt>
    <dgm:pt modelId="{0986F591-7B41-47C8-A153-E94A58F5A193}" type="pres">
      <dgm:prSet presAssocID="{08855407-94EE-4986-A5E1-E71C21F3A234}" presName="node" presStyleLbl="node1" presStyleIdx="2" presStyleCnt="6" custScaleX="143096" custScaleY="121194" custRadScaleRad="101338" custRadScaleInc="-37472">
        <dgm:presLayoutVars>
          <dgm:bulletEnabled val="1"/>
        </dgm:presLayoutVars>
      </dgm:prSet>
      <dgm:spPr/>
      <dgm:t>
        <a:bodyPr/>
        <a:lstStyle/>
        <a:p>
          <a:endParaRPr lang="en-US"/>
        </a:p>
      </dgm:t>
    </dgm:pt>
    <dgm:pt modelId="{3A7FB47C-65B4-4EFE-930E-443B327590A4}" type="pres">
      <dgm:prSet presAssocID="{08855407-94EE-4986-A5E1-E71C21F3A234}" presName="spNode" presStyleCnt="0"/>
      <dgm:spPr/>
    </dgm:pt>
    <dgm:pt modelId="{020E2AEA-17F6-4B96-8E62-36230FA7D493}" type="pres">
      <dgm:prSet presAssocID="{EB9D2532-963E-4215-A0BA-0641C78C1717}" presName="sibTrans" presStyleLbl="sibTrans1D1" presStyleIdx="2" presStyleCnt="6"/>
      <dgm:spPr/>
      <dgm:t>
        <a:bodyPr/>
        <a:lstStyle/>
        <a:p>
          <a:endParaRPr lang="en-US"/>
        </a:p>
      </dgm:t>
    </dgm:pt>
    <dgm:pt modelId="{A18867A3-1210-4A24-982D-99E1DF0A20FF}" type="pres">
      <dgm:prSet presAssocID="{89A939E5-CC2A-4BE5-92FE-5EA1512F8275}" presName="node" presStyleLbl="node1" presStyleIdx="3" presStyleCnt="6" custScaleX="157463" custScaleY="132578" custRadScaleRad="96950" custRadScaleInc="1460">
        <dgm:presLayoutVars>
          <dgm:bulletEnabled val="1"/>
        </dgm:presLayoutVars>
      </dgm:prSet>
      <dgm:spPr/>
      <dgm:t>
        <a:bodyPr/>
        <a:lstStyle/>
        <a:p>
          <a:endParaRPr lang="en-US"/>
        </a:p>
      </dgm:t>
    </dgm:pt>
    <dgm:pt modelId="{AF4A84E5-D974-4C86-AFB1-B46776752615}" type="pres">
      <dgm:prSet presAssocID="{89A939E5-CC2A-4BE5-92FE-5EA1512F8275}" presName="spNode" presStyleCnt="0"/>
      <dgm:spPr/>
    </dgm:pt>
    <dgm:pt modelId="{BEA11553-1B6B-450C-85B9-2836C3395031}" type="pres">
      <dgm:prSet presAssocID="{72A00C0A-5E63-4684-922D-D03140CE281F}" presName="sibTrans" presStyleLbl="sibTrans1D1" presStyleIdx="3" presStyleCnt="6"/>
      <dgm:spPr/>
      <dgm:t>
        <a:bodyPr/>
        <a:lstStyle/>
        <a:p>
          <a:endParaRPr lang="en-US"/>
        </a:p>
      </dgm:t>
    </dgm:pt>
    <dgm:pt modelId="{BE18B3E9-B502-4CB3-A417-760EEA1603B2}" type="pres">
      <dgm:prSet presAssocID="{8F312785-0B6A-428D-A281-1539A3A9AB84}" presName="node" presStyleLbl="node1" presStyleIdx="4" presStyleCnt="6" custScaleX="134674" custScaleY="124892" custRadScaleRad="99063" custRadScaleInc="34742">
        <dgm:presLayoutVars>
          <dgm:bulletEnabled val="1"/>
        </dgm:presLayoutVars>
      </dgm:prSet>
      <dgm:spPr/>
      <dgm:t>
        <a:bodyPr/>
        <a:lstStyle/>
        <a:p>
          <a:endParaRPr lang="en-US"/>
        </a:p>
      </dgm:t>
    </dgm:pt>
    <dgm:pt modelId="{C52C738D-41AC-4957-8703-F3FBBB76DAA6}" type="pres">
      <dgm:prSet presAssocID="{8F312785-0B6A-428D-A281-1539A3A9AB84}" presName="spNode" presStyleCnt="0"/>
      <dgm:spPr/>
    </dgm:pt>
    <dgm:pt modelId="{0E90CB8A-A82A-45A6-9298-1AA64DCDBDB6}" type="pres">
      <dgm:prSet presAssocID="{428B47F1-6161-4BB7-85B7-D5A317C54381}" presName="sibTrans" presStyleLbl="sibTrans1D1" presStyleIdx="4" presStyleCnt="6"/>
      <dgm:spPr/>
      <dgm:t>
        <a:bodyPr/>
        <a:lstStyle/>
        <a:p>
          <a:endParaRPr lang="en-US"/>
        </a:p>
      </dgm:t>
    </dgm:pt>
    <dgm:pt modelId="{DF6FC8A4-FD20-46A5-A18B-9A65A871EC44}" type="pres">
      <dgm:prSet presAssocID="{58B042B5-9745-4E3F-8C30-5635ABFB2819}" presName="node" presStyleLbl="node1" presStyleIdx="5" presStyleCnt="6" custScaleX="138885" custScaleY="135483" custRadScaleRad="100405" custRadScaleInc="-17002">
        <dgm:presLayoutVars>
          <dgm:bulletEnabled val="1"/>
        </dgm:presLayoutVars>
      </dgm:prSet>
      <dgm:spPr/>
      <dgm:t>
        <a:bodyPr/>
        <a:lstStyle/>
        <a:p>
          <a:endParaRPr lang="en-US"/>
        </a:p>
      </dgm:t>
    </dgm:pt>
    <dgm:pt modelId="{F0E51DF4-BE7A-4F64-BEE0-565BEC674D75}" type="pres">
      <dgm:prSet presAssocID="{58B042B5-9745-4E3F-8C30-5635ABFB2819}" presName="spNode" presStyleCnt="0"/>
      <dgm:spPr/>
    </dgm:pt>
    <dgm:pt modelId="{5435A044-BC68-4254-BEB3-DFDC9EC45C98}" type="pres">
      <dgm:prSet presAssocID="{3AECA148-3ED0-4CB6-B39A-E290CAECF885}" presName="sibTrans" presStyleLbl="sibTrans1D1" presStyleIdx="5" presStyleCnt="6"/>
      <dgm:spPr/>
      <dgm:t>
        <a:bodyPr/>
        <a:lstStyle/>
        <a:p>
          <a:endParaRPr lang="en-US"/>
        </a:p>
      </dgm:t>
    </dgm:pt>
  </dgm:ptLst>
  <dgm:cxnLst>
    <dgm:cxn modelId="{2CE155B5-0392-422E-865E-F240DC97AC6F}" srcId="{1FA996E7-86C1-48C9-9122-50764B3F54CD}" destId="{08855407-94EE-4986-A5E1-E71C21F3A234}" srcOrd="2" destOrd="0" parTransId="{420E3348-0F88-4F51-B86E-F925593EE9AF}" sibTransId="{EB9D2532-963E-4215-A0BA-0641C78C1717}"/>
    <dgm:cxn modelId="{42BDC5A9-73A4-6F49-82E3-FDCB44939542}" type="presOf" srcId="{EB9D2532-963E-4215-A0BA-0641C78C1717}" destId="{020E2AEA-17F6-4B96-8E62-36230FA7D493}" srcOrd="0" destOrd="0" presId="urn:microsoft.com/office/officeart/2005/8/layout/cycle6"/>
    <dgm:cxn modelId="{A635D4AB-407E-C24F-9D20-8F57E27E5560}" type="presOf" srcId="{3AECA148-3ED0-4CB6-B39A-E290CAECF885}" destId="{5435A044-BC68-4254-BEB3-DFDC9EC45C98}" srcOrd="0" destOrd="0" presId="urn:microsoft.com/office/officeart/2005/8/layout/cycle6"/>
    <dgm:cxn modelId="{EF2CFAB3-A520-EB40-951F-A73E4AAA0750}" type="presOf" srcId="{8F312785-0B6A-428D-A281-1539A3A9AB84}" destId="{BE18B3E9-B502-4CB3-A417-760EEA1603B2}" srcOrd="0" destOrd="0" presId="urn:microsoft.com/office/officeart/2005/8/layout/cycle6"/>
    <dgm:cxn modelId="{768F4382-F8AD-49AA-8B24-9AC92F73C2CB}" srcId="{1FA996E7-86C1-48C9-9122-50764B3F54CD}" destId="{F4BEDDE1-5818-4E1F-AACA-0F642E9901D2}" srcOrd="0" destOrd="0" parTransId="{26A57849-0CDC-4481-A2CB-3EDD59BD4614}" sibTransId="{EE08A7FB-1812-42F3-A1F9-E53F62070F3D}"/>
    <dgm:cxn modelId="{1B73648E-E300-7148-8D75-82D6D3008A68}" type="presOf" srcId="{08855407-94EE-4986-A5E1-E71C21F3A234}" destId="{0986F591-7B41-47C8-A153-E94A58F5A193}" srcOrd="0" destOrd="0" presId="urn:microsoft.com/office/officeart/2005/8/layout/cycle6"/>
    <dgm:cxn modelId="{D43F1B89-7434-4752-A73E-B9387EA504F0}" srcId="{1FA996E7-86C1-48C9-9122-50764B3F54CD}" destId="{58B042B5-9745-4E3F-8C30-5635ABFB2819}" srcOrd="5" destOrd="0" parTransId="{E43DC9FD-3C89-41BB-B2D7-DB73F14A7024}" sibTransId="{3AECA148-3ED0-4CB6-B39A-E290CAECF885}"/>
    <dgm:cxn modelId="{F40B9E04-4E53-4B42-AC56-FBE528CE5EEA}" type="presOf" srcId="{74F7B5EA-6899-441F-A862-0F1709FD8EED}" destId="{0679B5A5-BB86-4569-80F2-9E172372314D}" srcOrd="0" destOrd="0" presId="urn:microsoft.com/office/officeart/2005/8/layout/cycle6"/>
    <dgm:cxn modelId="{35C27677-0320-4D5B-A4A8-39AA1681FA34}" srcId="{1FA996E7-86C1-48C9-9122-50764B3F54CD}" destId="{8F312785-0B6A-428D-A281-1539A3A9AB84}" srcOrd="4" destOrd="0" parTransId="{64FC8EC8-6D05-43BB-A50E-6F3BDFDFB873}" sibTransId="{428B47F1-6161-4BB7-85B7-D5A317C54381}"/>
    <dgm:cxn modelId="{341D225A-E5EB-1342-9A64-C94C56D7EAE1}" type="presOf" srcId="{428B47F1-6161-4BB7-85B7-D5A317C54381}" destId="{0E90CB8A-A82A-45A6-9298-1AA64DCDBDB6}" srcOrd="0" destOrd="0" presId="urn:microsoft.com/office/officeart/2005/8/layout/cycle6"/>
    <dgm:cxn modelId="{AEFF6F90-6FBA-484C-808C-04AABE008C70}" type="presOf" srcId="{91CBAE57-36EA-42E5-8244-B8E7946BECFB}" destId="{150C0F35-B345-4293-AED3-BD8BA1B0AA53}" srcOrd="0" destOrd="0" presId="urn:microsoft.com/office/officeart/2005/8/layout/cycle6"/>
    <dgm:cxn modelId="{1AF4B98D-E2C5-0E4C-9078-89E86E92C6AD}" type="presOf" srcId="{72A00C0A-5E63-4684-922D-D03140CE281F}" destId="{BEA11553-1B6B-450C-85B9-2836C3395031}" srcOrd="0" destOrd="0" presId="urn:microsoft.com/office/officeart/2005/8/layout/cycle6"/>
    <dgm:cxn modelId="{71131F61-A1F0-AB48-A41E-DC6C74D50039}" type="presOf" srcId="{89A939E5-CC2A-4BE5-92FE-5EA1512F8275}" destId="{A18867A3-1210-4A24-982D-99E1DF0A20FF}" srcOrd="0" destOrd="0" presId="urn:microsoft.com/office/officeart/2005/8/layout/cycle6"/>
    <dgm:cxn modelId="{4103110E-B628-C14F-925A-29BD5B61253C}" type="presOf" srcId="{F4BEDDE1-5818-4E1F-AACA-0F642E9901D2}" destId="{72BC3490-3C35-4546-9C80-BF56F4DB36B1}" srcOrd="0" destOrd="0" presId="urn:microsoft.com/office/officeart/2005/8/layout/cycle6"/>
    <dgm:cxn modelId="{B81FE476-EF2E-431B-9D02-B9305B463920}" srcId="{1FA996E7-86C1-48C9-9122-50764B3F54CD}" destId="{91CBAE57-36EA-42E5-8244-B8E7946BECFB}" srcOrd="1" destOrd="0" parTransId="{F5B862B8-FAE2-4D66-8331-CD448584EC23}" sibTransId="{74F7B5EA-6899-441F-A862-0F1709FD8EED}"/>
    <dgm:cxn modelId="{61AECF0D-7193-4350-8F44-B272AFAF90A8}" srcId="{1FA996E7-86C1-48C9-9122-50764B3F54CD}" destId="{89A939E5-CC2A-4BE5-92FE-5EA1512F8275}" srcOrd="3" destOrd="0" parTransId="{D4C843E2-9B40-41F2-B0C4-EC266562D3C7}" sibTransId="{72A00C0A-5E63-4684-922D-D03140CE281F}"/>
    <dgm:cxn modelId="{6347B936-A626-A340-9E96-7145C6667003}" type="presOf" srcId="{EE08A7FB-1812-42F3-A1F9-E53F62070F3D}" destId="{4FFD5D86-37E0-4202-BE3D-A05557A5A0F1}" srcOrd="0" destOrd="0" presId="urn:microsoft.com/office/officeart/2005/8/layout/cycle6"/>
    <dgm:cxn modelId="{B2B594DB-3EF1-DD40-A8BE-BEB25A011509}" type="presOf" srcId="{1FA996E7-86C1-48C9-9122-50764B3F54CD}" destId="{F2C790E3-E0DD-485B-B2E6-42692EC78505}" srcOrd="0" destOrd="0" presId="urn:microsoft.com/office/officeart/2005/8/layout/cycle6"/>
    <dgm:cxn modelId="{B0B3A8D1-84B0-5541-AAA7-52B9A376DF6A}" type="presOf" srcId="{58B042B5-9745-4E3F-8C30-5635ABFB2819}" destId="{DF6FC8A4-FD20-46A5-A18B-9A65A871EC44}" srcOrd="0" destOrd="0" presId="urn:microsoft.com/office/officeart/2005/8/layout/cycle6"/>
    <dgm:cxn modelId="{8F2F0CF2-04A4-D64D-A6A0-40311D07DD70}" type="presParOf" srcId="{F2C790E3-E0DD-485B-B2E6-42692EC78505}" destId="{72BC3490-3C35-4546-9C80-BF56F4DB36B1}" srcOrd="0" destOrd="0" presId="urn:microsoft.com/office/officeart/2005/8/layout/cycle6"/>
    <dgm:cxn modelId="{B6A3A28B-4D41-F64D-B749-CA5DDEC84BE3}" type="presParOf" srcId="{F2C790E3-E0DD-485B-B2E6-42692EC78505}" destId="{6187188E-7556-4017-9BF4-85F3A8740742}" srcOrd="1" destOrd="0" presId="urn:microsoft.com/office/officeart/2005/8/layout/cycle6"/>
    <dgm:cxn modelId="{B72687E1-918A-304F-A25E-C4944BB26564}" type="presParOf" srcId="{F2C790E3-E0DD-485B-B2E6-42692EC78505}" destId="{4FFD5D86-37E0-4202-BE3D-A05557A5A0F1}" srcOrd="2" destOrd="0" presId="urn:microsoft.com/office/officeart/2005/8/layout/cycle6"/>
    <dgm:cxn modelId="{18C43CA8-2A56-264A-9969-D30DA4E9CA48}" type="presParOf" srcId="{F2C790E3-E0DD-485B-B2E6-42692EC78505}" destId="{150C0F35-B345-4293-AED3-BD8BA1B0AA53}" srcOrd="3" destOrd="0" presId="urn:microsoft.com/office/officeart/2005/8/layout/cycle6"/>
    <dgm:cxn modelId="{E44F5A47-A59C-124D-BD73-5DF4A9701E08}" type="presParOf" srcId="{F2C790E3-E0DD-485B-B2E6-42692EC78505}" destId="{E4DE29E3-F59D-4781-A9DA-3FDE3402DDE0}" srcOrd="4" destOrd="0" presId="urn:microsoft.com/office/officeart/2005/8/layout/cycle6"/>
    <dgm:cxn modelId="{07625F74-0699-A546-ACD0-1C56F1DD10C5}" type="presParOf" srcId="{F2C790E3-E0DD-485B-B2E6-42692EC78505}" destId="{0679B5A5-BB86-4569-80F2-9E172372314D}" srcOrd="5" destOrd="0" presId="urn:microsoft.com/office/officeart/2005/8/layout/cycle6"/>
    <dgm:cxn modelId="{B5D719F3-C475-6746-9204-26B3558D609C}" type="presParOf" srcId="{F2C790E3-E0DD-485B-B2E6-42692EC78505}" destId="{0986F591-7B41-47C8-A153-E94A58F5A193}" srcOrd="6" destOrd="0" presId="urn:microsoft.com/office/officeart/2005/8/layout/cycle6"/>
    <dgm:cxn modelId="{2563B8A7-B33A-5346-A8D9-EAF2DAC92A07}" type="presParOf" srcId="{F2C790E3-E0DD-485B-B2E6-42692EC78505}" destId="{3A7FB47C-65B4-4EFE-930E-443B327590A4}" srcOrd="7" destOrd="0" presId="urn:microsoft.com/office/officeart/2005/8/layout/cycle6"/>
    <dgm:cxn modelId="{23D166AA-B93F-BE4D-9EDC-8D8B32FB12FD}" type="presParOf" srcId="{F2C790E3-E0DD-485B-B2E6-42692EC78505}" destId="{020E2AEA-17F6-4B96-8E62-36230FA7D493}" srcOrd="8" destOrd="0" presId="urn:microsoft.com/office/officeart/2005/8/layout/cycle6"/>
    <dgm:cxn modelId="{7C2E174D-34A9-B040-AFBF-8AAB3E7E6451}" type="presParOf" srcId="{F2C790E3-E0DD-485B-B2E6-42692EC78505}" destId="{A18867A3-1210-4A24-982D-99E1DF0A20FF}" srcOrd="9" destOrd="0" presId="urn:microsoft.com/office/officeart/2005/8/layout/cycle6"/>
    <dgm:cxn modelId="{8003B058-DAFB-1348-883A-A6763CC2ED69}" type="presParOf" srcId="{F2C790E3-E0DD-485B-B2E6-42692EC78505}" destId="{AF4A84E5-D974-4C86-AFB1-B46776752615}" srcOrd="10" destOrd="0" presId="urn:microsoft.com/office/officeart/2005/8/layout/cycle6"/>
    <dgm:cxn modelId="{296F6661-B3D2-E549-9912-985664DA1724}" type="presParOf" srcId="{F2C790E3-E0DD-485B-B2E6-42692EC78505}" destId="{BEA11553-1B6B-450C-85B9-2836C3395031}" srcOrd="11" destOrd="0" presId="urn:microsoft.com/office/officeart/2005/8/layout/cycle6"/>
    <dgm:cxn modelId="{D60312F2-C8A1-664C-8E89-6B8CCB590879}" type="presParOf" srcId="{F2C790E3-E0DD-485B-B2E6-42692EC78505}" destId="{BE18B3E9-B502-4CB3-A417-760EEA1603B2}" srcOrd="12" destOrd="0" presId="urn:microsoft.com/office/officeart/2005/8/layout/cycle6"/>
    <dgm:cxn modelId="{F3D2CC04-7357-3B4B-9FF7-779B13AA89FA}" type="presParOf" srcId="{F2C790E3-E0DD-485B-B2E6-42692EC78505}" destId="{C52C738D-41AC-4957-8703-F3FBBB76DAA6}" srcOrd="13" destOrd="0" presId="urn:microsoft.com/office/officeart/2005/8/layout/cycle6"/>
    <dgm:cxn modelId="{270CDFCD-98EB-6640-A986-F9E53E266605}" type="presParOf" srcId="{F2C790E3-E0DD-485B-B2E6-42692EC78505}" destId="{0E90CB8A-A82A-45A6-9298-1AA64DCDBDB6}" srcOrd="14" destOrd="0" presId="urn:microsoft.com/office/officeart/2005/8/layout/cycle6"/>
    <dgm:cxn modelId="{91B85B44-435E-D147-845E-A00A6204EE1C}" type="presParOf" srcId="{F2C790E3-E0DD-485B-B2E6-42692EC78505}" destId="{DF6FC8A4-FD20-46A5-A18B-9A65A871EC44}" srcOrd="15" destOrd="0" presId="urn:microsoft.com/office/officeart/2005/8/layout/cycle6"/>
    <dgm:cxn modelId="{7EF9D293-816C-3B45-BFA2-649C90742E5B}" type="presParOf" srcId="{F2C790E3-E0DD-485B-B2E6-42692EC78505}" destId="{F0E51DF4-BE7A-4F64-BEE0-565BEC674D75}" srcOrd="16" destOrd="0" presId="urn:microsoft.com/office/officeart/2005/8/layout/cycle6"/>
    <dgm:cxn modelId="{61B6C17F-4891-934C-85C9-C336FA6D175A}" type="presParOf" srcId="{F2C790E3-E0DD-485B-B2E6-42692EC78505}" destId="{5435A044-BC68-4254-BEB3-DFDC9EC45C98}" srcOrd="17" destOrd="0" presId="urn:microsoft.com/office/officeart/2005/8/layout/cycle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1FA996E7-86C1-48C9-9122-50764B3F54CD}" type="doc">
      <dgm:prSet loTypeId="urn:microsoft.com/office/officeart/2005/8/layout/cycle6" loCatId="cycle" qsTypeId="urn:microsoft.com/office/officeart/2005/8/quickstyle/simple2" qsCatId="simple" csTypeId="urn:microsoft.com/office/officeart/2005/8/colors/accent1_2" csCatId="accent1" phldr="1"/>
      <dgm:spPr/>
      <dgm:t>
        <a:bodyPr/>
        <a:lstStyle/>
        <a:p>
          <a:endParaRPr lang="en-US"/>
        </a:p>
      </dgm:t>
    </dgm:pt>
    <dgm:pt modelId="{91CBAE57-36EA-42E5-8244-B8E7946BECFB}">
      <dgm:prSet phldrT="[Text]"/>
      <dgm:spPr>
        <a:solidFill>
          <a:schemeClr val="accent2"/>
        </a:solidFill>
        <a:ln>
          <a:solidFill>
            <a:schemeClr val="bg1"/>
          </a:solidFill>
        </a:ln>
      </dgm:spPr>
      <dgm:t>
        <a:bodyPr/>
        <a:lstStyle/>
        <a:p>
          <a:r>
            <a:rPr lang="en-US" dirty="0" smtClean="0"/>
            <a:t>Interdisciplinary Studies</a:t>
          </a:r>
          <a:endParaRPr lang="en-US" dirty="0"/>
        </a:p>
      </dgm:t>
    </dgm:pt>
    <dgm:pt modelId="{F5B862B8-FAE2-4D66-8331-CD448584EC23}" type="parTrans" cxnId="{B81FE476-EF2E-431B-9D02-B9305B463920}">
      <dgm:prSet/>
      <dgm:spPr/>
      <dgm:t>
        <a:bodyPr/>
        <a:lstStyle/>
        <a:p>
          <a:endParaRPr lang="en-US"/>
        </a:p>
      </dgm:t>
    </dgm:pt>
    <dgm:pt modelId="{74F7B5EA-6899-441F-A862-0F1709FD8EED}" type="sibTrans" cxnId="{B81FE476-EF2E-431B-9D02-B9305B463920}">
      <dgm:prSet/>
      <dgm:spPr/>
      <dgm:t>
        <a:bodyPr/>
        <a:lstStyle/>
        <a:p>
          <a:endParaRPr lang="en-US"/>
        </a:p>
      </dgm:t>
    </dgm:pt>
    <dgm:pt modelId="{08855407-94EE-4986-A5E1-E71C21F3A234}">
      <dgm:prSet phldrT="[Text]"/>
      <dgm:spPr>
        <a:solidFill>
          <a:schemeClr val="accent2"/>
        </a:solidFill>
      </dgm:spPr>
      <dgm:t>
        <a:bodyPr/>
        <a:lstStyle/>
        <a:p>
          <a:r>
            <a:rPr lang="en-US" dirty="0" smtClean="0"/>
            <a:t>Hospitality </a:t>
          </a:r>
          <a:endParaRPr lang="en-US" dirty="0"/>
        </a:p>
      </dgm:t>
    </dgm:pt>
    <dgm:pt modelId="{420E3348-0F88-4F51-B86E-F925593EE9AF}" type="parTrans" cxnId="{2CE155B5-0392-422E-865E-F240DC97AC6F}">
      <dgm:prSet/>
      <dgm:spPr/>
      <dgm:t>
        <a:bodyPr/>
        <a:lstStyle/>
        <a:p>
          <a:endParaRPr lang="en-US"/>
        </a:p>
      </dgm:t>
    </dgm:pt>
    <dgm:pt modelId="{EB9D2532-963E-4215-A0BA-0641C78C1717}" type="sibTrans" cxnId="{2CE155B5-0392-422E-865E-F240DC97AC6F}">
      <dgm:prSet/>
      <dgm:spPr/>
      <dgm:t>
        <a:bodyPr/>
        <a:lstStyle/>
        <a:p>
          <a:endParaRPr lang="en-US"/>
        </a:p>
      </dgm:t>
    </dgm:pt>
    <dgm:pt modelId="{89A939E5-CC2A-4BE5-92FE-5EA1512F8275}">
      <dgm:prSet phldrT="[Text]"/>
      <dgm:spPr>
        <a:solidFill>
          <a:schemeClr val="accent2"/>
        </a:solidFill>
      </dgm:spPr>
      <dgm:t>
        <a:bodyPr/>
        <a:lstStyle/>
        <a:p>
          <a:r>
            <a:rPr lang="en-US" dirty="0" smtClean="0"/>
            <a:t>African Diaspora Studies </a:t>
          </a:r>
          <a:endParaRPr lang="en-US" dirty="0"/>
        </a:p>
      </dgm:t>
    </dgm:pt>
    <dgm:pt modelId="{D4C843E2-9B40-41F2-B0C4-EC266562D3C7}" type="parTrans" cxnId="{61AECF0D-7193-4350-8F44-B272AFAF90A8}">
      <dgm:prSet/>
      <dgm:spPr/>
      <dgm:t>
        <a:bodyPr/>
        <a:lstStyle/>
        <a:p>
          <a:endParaRPr lang="en-US"/>
        </a:p>
      </dgm:t>
    </dgm:pt>
    <dgm:pt modelId="{72A00C0A-5E63-4684-922D-D03140CE281F}" type="sibTrans" cxnId="{61AECF0D-7193-4350-8F44-B272AFAF90A8}">
      <dgm:prSet/>
      <dgm:spPr/>
      <dgm:t>
        <a:bodyPr/>
        <a:lstStyle/>
        <a:p>
          <a:endParaRPr lang="en-US"/>
        </a:p>
      </dgm:t>
    </dgm:pt>
    <dgm:pt modelId="{8F312785-0B6A-428D-A281-1539A3A9AB84}">
      <dgm:prSet phldrT="[Text]"/>
      <dgm:spPr>
        <a:solidFill>
          <a:schemeClr val="accent2"/>
        </a:solidFill>
      </dgm:spPr>
      <dgm:t>
        <a:bodyPr/>
        <a:lstStyle/>
        <a:p>
          <a:r>
            <a:rPr lang="en-US" dirty="0" smtClean="0"/>
            <a:t>Service Learning</a:t>
          </a:r>
          <a:endParaRPr lang="en-US" dirty="0"/>
        </a:p>
      </dgm:t>
    </dgm:pt>
    <dgm:pt modelId="{64FC8EC8-6D05-43BB-A50E-6F3BDFDFB873}" type="parTrans" cxnId="{35C27677-0320-4D5B-A4A8-39AA1681FA34}">
      <dgm:prSet/>
      <dgm:spPr/>
      <dgm:t>
        <a:bodyPr/>
        <a:lstStyle/>
        <a:p>
          <a:endParaRPr lang="en-US"/>
        </a:p>
      </dgm:t>
    </dgm:pt>
    <dgm:pt modelId="{428B47F1-6161-4BB7-85B7-D5A317C54381}" type="sibTrans" cxnId="{35C27677-0320-4D5B-A4A8-39AA1681FA34}">
      <dgm:prSet/>
      <dgm:spPr/>
      <dgm:t>
        <a:bodyPr/>
        <a:lstStyle/>
        <a:p>
          <a:endParaRPr lang="en-US"/>
        </a:p>
      </dgm:t>
    </dgm:pt>
    <dgm:pt modelId="{58B042B5-9745-4E3F-8C30-5635ABFB2819}">
      <dgm:prSet phldrT="[Text]"/>
      <dgm:spPr>
        <a:solidFill>
          <a:schemeClr val="accent2"/>
        </a:solidFill>
        <a:ln>
          <a:solidFill>
            <a:schemeClr val="bg1"/>
          </a:solidFill>
        </a:ln>
      </dgm:spPr>
      <dgm:t>
        <a:bodyPr/>
        <a:lstStyle/>
        <a:p>
          <a:r>
            <a:rPr lang="en-US" dirty="0" smtClean="0"/>
            <a:t>Heritage Tourism</a:t>
          </a:r>
          <a:endParaRPr lang="en-US" dirty="0"/>
        </a:p>
      </dgm:t>
    </dgm:pt>
    <dgm:pt modelId="{E43DC9FD-3C89-41BB-B2D7-DB73F14A7024}" type="parTrans" cxnId="{D43F1B89-7434-4752-A73E-B9387EA504F0}">
      <dgm:prSet/>
      <dgm:spPr/>
      <dgm:t>
        <a:bodyPr/>
        <a:lstStyle/>
        <a:p>
          <a:endParaRPr lang="en-US"/>
        </a:p>
      </dgm:t>
    </dgm:pt>
    <dgm:pt modelId="{3AECA148-3ED0-4CB6-B39A-E290CAECF885}" type="sibTrans" cxnId="{D43F1B89-7434-4752-A73E-B9387EA504F0}">
      <dgm:prSet/>
      <dgm:spPr/>
      <dgm:t>
        <a:bodyPr/>
        <a:lstStyle/>
        <a:p>
          <a:endParaRPr lang="en-US"/>
        </a:p>
      </dgm:t>
    </dgm:pt>
    <dgm:pt modelId="{F4BEDDE1-5818-4E1F-AACA-0F642E9901D2}">
      <dgm:prSet/>
      <dgm:spPr>
        <a:solidFill>
          <a:schemeClr val="accent2"/>
        </a:solidFill>
        <a:ln>
          <a:solidFill>
            <a:schemeClr val="bg1"/>
          </a:solidFill>
        </a:ln>
      </dgm:spPr>
      <dgm:t>
        <a:bodyPr/>
        <a:lstStyle/>
        <a:p>
          <a:r>
            <a:rPr lang="en-US" dirty="0" smtClean="0"/>
            <a:t>Public History</a:t>
          </a:r>
          <a:endParaRPr lang="en-US" dirty="0"/>
        </a:p>
      </dgm:t>
    </dgm:pt>
    <dgm:pt modelId="{26A57849-0CDC-4481-A2CB-3EDD59BD4614}" type="parTrans" cxnId="{768F4382-F8AD-49AA-8B24-9AC92F73C2CB}">
      <dgm:prSet/>
      <dgm:spPr/>
      <dgm:t>
        <a:bodyPr/>
        <a:lstStyle/>
        <a:p>
          <a:endParaRPr lang="en-US"/>
        </a:p>
      </dgm:t>
    </dgm:pt>
    <dgm:pt modelId="{EE08A7FB-1812-42F3-A1F9-E53F62070F3D}" type="sibTrans" cxnId="{768F4382-F8AD-49AA-8B24-9AC92F73C2CB}">
      <dgm:prSet/>
      <dgm:spPr/>
      <dgm:t>
        <a:bodyPr/>
        <a:lstStyle/>
        <a:p>
          <a:endParaRPr lang="en-US"/>
        </a:p>
      </dgm:t>
    </dgm:pt>
    <dgm:pt modelId="{F2C790E3-E0DD-485B-B2E6-42692EC78505}" type="pres">
      <dgm:prSet presAssocID="{1FA996E7-86C1-48C9-9122-50764B3F54CD}" presName="cycle" presStyleCnt="0">
        <dgm:presLayoutVars>
          <dgm:dir/>
          <dgm:resizeHandles val="exact"/>
        </dgm:presLayoutVars>
      </dgm:prSet>
      <dgm:spPr/>
      <dgm:t>
        <a:bodyPr/>
        <a:lstStyle/>
        <a:p>
          <a:endParaRPr lang="en-US"/>
        </a:p>
      </dgm:t>
    </dgm:pt>
    <dgm:pt modelId="{72BC3490-3C35-4546-9C80-BF56F4DB36B1}" type="pres">
      <dgm:prSet presAssocID="{F4BEDDE1-5818-4E1F-AACA-0F642E9901D2}" presName="node" presStyleLbl="node1" presStyleIdx="0" presStyleCnt="6" custScaleX="129599" custScaleY="140061">
        <dgm:presLayoutVars>
          <dgm:bulletEnabled val="1"/>
        </dgm:presLayoutVars>
      </dgm:prSet>
      <dgm:spPr/>
      <dgm:t>
        <a:bodyPr/>
        <a:lstStyle/>
        <a:p>
          <a:endParaRPr lang="en-US"/>
        </a:p>
      </dgm:t>
    </dgm:pt>
    <dgm:pt modelId="{6187188E-7556-4017-9BF4-85F3A8740742}" type="pres">
      <dgm:prSet presAssocID="{F4BEDDE1-5818-4E1F-AACA-0F642E9901D2}" presName="spNode" presStyleCnt="0"/>
      <dgm:spPr/>
    </dgm:pt>
    <dgm:pt modelId="{4FFD5D86-37E0-4202-BE3D-A05557A5A0F1}" type="pres">
      <dgm:prSet presAssocID="{EE08A7FB-1812-42F3-A1F9-E53F62070F3D}" presName="sibTrans" presStyleLbl="sibTrans1D1" presStyleIdx="0" presStyleCnt="6"/>
      <dgm:spPr/>
      <dgm:t>
        <a:bodyPr/>
        <a:lstStyle/>
        <a:p>
          <a:endParaRPr lang="en-US"/>
        </a:p>
      </dgm:t>
    </dgm:pt>
    <dgm:pt modelId="{150C0F35-B345-4293-AED3-BD8BA1B0AA53}" type="pres">
      <dgm:prSet presAssocID="{91CBAE57-36EA-42E5-8244-B8E7946BECFB}" presName="node" presStyleLbl="node1" presStyleIdx="1" presStyleCnt="6" custScaleX="147307" custScaleY="135483" custRadScaleRad="101002" custRadScaleInc="17849">
        <dgm:presLayoutVars>
          <dgm:bulletEnabled val="1"/>
        </dgm:presLayoutVars>
      </dgm:prSet>
      <dgm:spPr/>
      <dgm:t>
        <a:bodyPr/>
        <a:lstStyle/>
        <a:p>
          <a:endParaRPr lang="en-US"/>
        </a:p>
      </dgm:t>
    </dgm:pt>
    <dgm:pt modelId="{E4DE29E3-F59D-4781-A9DA-3FDE3402DDE0}" type="pres">
      <dgm:prSet presAssocID="{91CBAE57-36EA-42E5-8244-B8E7946BECFB}" presName="spNode" presStyleCnt="0"/>
      <dgm:spPr/>
    </dgm:pt>
    <dgm:pt modelId="{0679B5A5-BB86-4569-80F2-9E172372314D}" type="pres">
      <dgm:prSet presAssocID="{74F7B5EA-6899-441F-A862-0F1709FD8EED}" presName="sibTrans" presStyleLbl="sibTrans1D1" presStyleIdx="1" presStyleCnt="6"/>
      <dgm:spPr/>
      <dgm:t>
        <a:bodyPr/>
        <a:lstStyle/>
        <a:p>
          <a:endParaRPr lang="en-US"/>
        </a:p>
      </dgm:t>
    </dgm:pt>
    <dgm:pt modelId="{0986F591-7B41-47C8-A153-E94A58F5A193}" type="pres">
      <dgm:prSet presAssocID="{08855407-94EE-4986-A5E1-E71C21F3A234}" presName="node" presStyleLbl="node1" presStyleIdx="2" presStyleCnt="6" custScaleX="143096" custScaleY="121194" custRadScaleRad="101338" custRadScaleInc="-37472">
        <dgm:presLayoutVars>
          <dgm:bulletEnabled val="1"/>
        </dgm:presLayoutVars>
      </dgm:prSet>
      <dgm:spPr/>
      <dgm:t>
        <a:bodyPr/>
        <a:lstStyle/>
        <a:p>
          <a:endParaRPr lang="en-US"/>
        </a:p>
      </dgm:t>
    </dgm:pt>
    <dgm:pt modelId="{3A7FB47C-65B4-4EFE-930E-443B327590A4}" type="pres">
      <dgm:prSet presAssocID="{08855407-94EE-4986-A5E1-E71C21F3A234}" presName="spNode" presStyleCnt="0"/>
      <dgm:spPr/>
    </dgm:pt>
    <dgm:pt modelId="{020E2AEA-17F6-4B96-8E62-36230FA7D493}" type="pres">
      <dgm:prSet presAssocID="{EB9D2532-963E-4215-A0BA-0641C78C1717}" presName="sibTrans" presStyleLbl="sibTrans1D1" presStyleIdx="2" presStyleCnt="6"/>
      <dgm:spPr/>
      <dgm:t>
        <a:bodyPr/>
        <a:lstStyle/>
        <a:p>
          <a:endParaRPr lang="en-US"/>
        </a:p>
      </dgm:t>
    </dgm:pt>
    <dgm:pt modelId="{A18867A3-1210-4A24-982D-99E1DF0A20FF}" type="pres">
      <dgm:prSet presAssocID="{89A939E5-CC2A-4BE5-92FE-5EA1512F8275}" presName="node" presStyleLbl="node1" presStyleIdx="3" presStyleCnt="6" custScaleX="157463" custScaleY="132578" custRadScaleRad="96950" custRadScaleInc="1460">
        <dgm:presLayoutVars>
          <dgm:bulletEnabled val="1"/>
        </dgm:presLayoutVars>
      </dgm:prSet>
      <dgm:spPr/>
      <dgm:t>
        <a:bodyPr/>
        <a:lstStyle/>
        <a:p>
          <a:endParaRPr lang="en-US"/>
        </a:p>
      </dgm:t>
    </dgm:pt>
    <dgm:pt modelId="{AF4A84E5-D974-4C86-AFB1-B46776752615}" type="pres">
      <dgm:prSet presAssocID="{89A939E5-CC2A-4BE5-92FE-5EA1512F8275}" presName="spNode" presStyleCnt="0"/>
      <dgm:spPr/>
    </dgm:pt>
    <dgm:pt modelId="{BEA11553-1B6B-450C-85B9-2836C3395031}" type="pres">
      <dgm:prSet presAssocID="{72A00C0A-5E63-4684-922D-D03140CE281F}" presName="sibTrans" presStyleLbl="sibTrans1D1" presStyleIdx="3" presStyleCnt="6"/>
      <dgm:spPr/>
      <dgm:t>
        <a:bodyPr/>
        <a:lstStyle/>
        <a:p>
          <a:endParaRPr lang="en-US"/>
        </a:p>
      </dgm:t>
    </dgm:pt>
    <dgm:pt modelId="{BE18B3E9-B502-4CB3-A417-760EEA1603B2}" type="pres">
      <dgm:prSet presAssocID="{8F312785-0B6A-428D-A281-1539A3A9AB84}" presName="node" presStyleLbl="node1" presStyleIdx="4" presStyleCnt="6" custScaleX="134674" custScaleY="124892" custRadScaleRad="99063" custRadScaleInc="34742">
        <dgm:presLayoutVars>
          <dgm:bulletEnabled val="1"/>
        </dgm:presLayoutVars>
      </dgm:prSet>
      <dgm:spPr/>
      <dgm:t>
        <a:bodyPr/>
        <a:lstStyle/>
        <a:p>
          <a:endParaRPr lang="en-US"/>
        </a:p>
      </dgm:t>
    </dgm:pt>
    <dgm:pt modelId="{C52C738D-41AC-4957-8703-F3FBBB76DAA6}" type="pres">
      <dgm:prSet presAssocID="{8F312785-0B6A-428D-A281-1539A3A9AB84}" presName="spNode" presStyleCnt="0"/>
      <dgm:spPr/>
    </dgm:pt>
    <dgm:pt modelId="{0E90CB8A-A82A-45A6-9298-1AA64DCDBDB6}" type="pres">
      <dgm:prSet presAssocID="{428B47F1-6161-4BB7-85B7-D5A317C54381}" presName="sibTrans" presStyleLbl="sibTrans1D1" presStyleIdx="4" presStyleCnt="6"/>
      <dgm:spPr/>
      <dgm:t>
        <a:bodyPr/>
        <a:lstStyle/>
        <a:p>
          <a:endParaRPr lang="en-US"/>
        </a:p>
      </dgm:t>
    </dgm:pt>
    <dgm:pt modelId="{DF6FC8A4-FD20-46A5-A18B-9A65A871EC44}" type="pres">
      <dgm:prSet presAssocID="{58B042B5-9745-4E3F-8C30-5635ABFB2819}" presName="node" presStyleLbl="node1" presStyleIdx="5" presStyleCnt="6" custScaleX="138885" custScaleY="135483" custRadScaleRad="100405" custRadScaleInc="-17002">
        <dgm:presLayoutVars>
          <dgm:bulletEnabled val="1"/>
        </dgm:presLayoutVars>
      </dgm:prSet>
      <dgm:spPr/>
      <dgm:t>
        <a:bodyPr/>
        <a:lstStyle/>
        <a:p>
          <a:endParaRPr lang="en-US"/>
        </a:p>
      </dgm:t>
    </dgm:pt>
    <dgm:pt modelId="{F0E51DF4-BE7A-4F64-BEE0-565BEC674D75}" type="pres">
      <dgm:prSet presAssocID="{58B042B5-9745-4E3F-8C30-5635ABFB2819}" presName="spNode" presStyleCnt="0"/>
      <dgm:spPr/>
    </dgm:pt>
    <dgm:pt modelId="{5435A044-BC68-4254-BEB3-DFDC9EC45C98}" type="pres">
      <dgm:prSet presAssocID="{3AECA148-3ED0-4CB6-B39A-E290CAECF885}" presName="sibTrans" presStyleLbl="sibTrans1D1" presStyleIdx="5" presStyleCnt="6"/>
      <dgm:spPr/>
      <dgm:t>
        <a:bodyPr/>
        <a:lstStyle/>
        <a:p>
          <a:endParaRPr lang="en-US"/>
        </a:p>
      </dgm:t>
    </dgm:pt>
  </dgm:ptLst>
  <dgm:cxnLst>
    <dgm:cxn modelId="{2CE155B5-0392-422E-865E-F240DC97AC6F}" srcId="{1FA996E7-86C1-48C9-9122-50764B3F54CD}" destId="{08855407-94EE-4986-A5E1-E71C21F3A234}" srcOrd="2" destOrd="0" parTransId="{420E3348-0F88-4F51-B86E-F925593EE9AF}" sibTransId="{EB9D2532-963E-4215-A0BA-0641C78C1717}"/>
    <dgm:cxn modelId="{B071B218-FFFC-49DF-8315-5E13B8B81805}" type="presOf" srcId="{08855407-94EE-4986-A5E1-E71C21F3A234}" destId="{0986F591-7B41-47C8-A153-E94A58F5A193}" srcOrd="0" destOrd="0" presId="urn:microsoft.com/office/officeart/2005/8/layout/cycle6"/>
    <dgm:cxn modelId="{4D371C9D-5E86-445B-97C8-D2A16ED92D8D}" type="presOf" srcId="{EB9D2532-963E-4215-A0BA-0641C78C1717}" destId="{020E2AEA-17F6-4B96-8E62-36230FA7D493}" srcOrd="0" destOrd="0" presId="urn:microsoft.com/office/officeart/2005/8/layout/cycle6"/>
    <dgm:cxn modelId="{33BC1200-7DDE-40EE-A856-7F7243868CC3}" type="presOf" srcId="{1FA996E7-86C1-48C9-9122-50764B3F54CD}" destId="{F2C790E3-E0DD-485B-B2E6-42692EC78505}" srcOrd="0" destOrd="0" presId="urn:microsoft.com/office/officeart/2005/8/layout/cycle6"/>
    <dgm:cxn modelId="{3BD321DD-62FC-47C2-A164-C5A47DFBB376}" type="presOf" srcId="{3AECA148-3ED0-4CB6-B39A-E290CAECF885}" destId="{5435A044-BC68-4254-BEB3-DFDC9EC45C98}" srcOrd="0" destOrd="0" presId="urn:microsoft.com/office/officeart/2005/8/layout/cycle6"/>
    <dgm:cxn modelId="{768F4382-F8AD-49AA-8B24-9AC92F73C2CB}" srcId="{1FA996E7-86C1-48C9-9122-50764B3F54CD}" destId="{F4BEDDE1-5818-4E1F-AACA-0F642E9901D2}" srcOrd="0" destOrd="0" parTransId="{26A57849-0CDC-4481-A2CB-3EDD59BD4614}" sibTransId="{EE08A7FB-1812-42F3-A1F9-E53F62070F3D}"/>
    <dgm:cxn modelId="{270A296C-AC69-47BE-8816-7088C1BB8404}" type="presOf" srcId="{91CBAE57-36EA-42E5-8244-B8E7946BECFB}" destId="{150C0F35-B345-4293-AED3-BD8BA1B0AA53}" srcOrd="0" destOrd="0" presId="urn:microsoft.com/office/officeart/2005/8/layout/cycle6"/>
    <dgm:cxn modelId="{C6437DA2-50F4-4DE5-92E7-AF38153E41B7}" type="presOf" srcId="{428B47F1-6161-4BB7-85B7-D5A317C54381}" destId="{0E90CB8A-A82A-45A6-9298-1AA64DCDBDB6}" srcOrd="0" destOrd="0" presId="urn:microsoft.com/office/officeart/2005/8/layout/cycle6"/>
    <dgm:cxn modelId="{D43F1B89-7434-4752-A73E-B9387EA504F0}" srcId="{1FA996E7-86C1-48C9-9122-50764B3F54CD}" destId="{58B042B5-9745-4E3F-8C30-5635ABFB2819}" srcOrd="5" destOrd="0" parTransId="{E43DC9FD-3C89-41BB-B2D7-DB73F14A7024}" sibTransId="{3AECA148-3ED0-4CB6-B39A-E290CAECF885}"/>
    <dgm:cxn modelId="{F565A5B8-63C0-480C-9375-3145B9836165}" type="presOf" srcId="{72A00C0A-5E63-4684-922D-D03140CE281F}" destId="{BEA11553-1B6B-450C-85B9-2836C3395031}" srcOrd="0" destOrd="0" presId="urn:microsoft.com/office/officeart/2005/8/layout/cycle6"/>
    <dgm:cxn modelId="{35C27677-0320-4D5B-A4A8-39AA1681FA34}" srcId="{1FA996E7-86C1-48C9-9122-50764B3F54CD}" destId="{8F312785-0B6A-428D-A281-1539A3A9AB84}" srcOrd="4" destOrd="0" parTransId="{64FC8EC8-6D05-43BB-A50E-6F3BDFDFB873}" sibTransId="{428B47F1-6161-4BB7-85B7-D5A317C54381}"/>
    <dgm:cxn modelId="{96D2D7D8-0E00-42A7-80C6-9DDC52ADFFF6}" type="presOf" srcId="{58B042B5-9745-4E3F-8C30-5635ABFB2819}" destId="{DF6FC8A4-FD20-46A5-A18B-9A65A871EC44}" srcOrd="0" destOrd="0" presId="urn:microsoft.com/office/officeart/2005/8/layout/cycle6"/>
    <dgm:cxn modelId="{01202F2E-5FE8-48BD-8397-9060BC723970}" type="presOf" srcId="{EE08A7FB-1812-42F3-A1F9-E53F62070F3D}" destId="{4FFD5D86-37E0-4202-BE3D-A05557A5A0F1}" srcOrd="0" destOrd="0" presId="urn:microsoft.com/office/officeart/2005/8/layout/cycle6"/>
    <dgm:cxn modelId="{F3D8F3B5-6E30-4D1B-9EB1-F3CFD07FFC07}" type="presOf" srcId="{8F312785-0B6A-428D-A281-1539A3A9AB84}" destId="{BE18B3E9-B502-4CB3-A417-760EEA1603B2}" srcOrd="0" destOrd="0" presId="urn:microsoft.com/office/officeart/2005/8/layout/cycle6"/>
    <dgm:cxn modelId="{B81FE476-EF2E-431B-9D02-B9305B463920}" srcId="{1FA996E7-86C1-48C9-9122-50764B3F54CD}" destId="{91CBAE57-36EA-42E5-8244-B8E7946BECFB}" srcOrd="1" destOrd="0" parTransId="{F5B862B8-FAE2-4D66-8331-CD448584EC23}" sibTransId="{74F7B5EA-6899-441F-A862-0F1709FD8EED}"/>
    <dgm:cxn modelId="{61AECF0D-7193-4350-8F44-B272AFAF90A8}" srcId="{1FA996E7-86C1-48C9-9122-50764B3F54CD}" destId="{89A939E5-CC2A-4BE5-92FE-5EA1512F8275}" srcOrd="3" destOrd="0" parTransId="{D4C843E2-9B40-41F2-B0C4-EC266562D3C7}" sibTransId="{72A00C0A-5E63-4684-922D-D03140CE281F}"/>
    <dgm:cxn modelId="{A90F2342-83C4-4300-85AF-65D28CA8C63E}" type="presOf" srcId="{89A939E5-CC2A-4BE5-92FE-5EA1512F8275}" destId="{A18867A3-1210-4A24-982D-99E1DF0A20FF}" srcOrd="0" destOrd="0" presId="urn:microsoft.com/office/officeart/2005/8/layout/cycle6"/>
    <dgm:cxn modelId="{9E928B5D-145A-4C38-A510-6DCF637DFFC3}" type="presOf" srcId="{74F7B5EA-6899-441F-A862-0F1709FD8EED}" destId="{0679B5A5-BB86-4569-80F2-9E172372314D}" srcOrd="0" destOrd="0" presId="urn:microsoft.com/office/officeart/2005/8/layout/cycle6"/>
    <dgm:cxn modelId="{4513C45B-30E8-4609-9E22-65E60629DA35}" type="presOf" srcId="{F4BEDDE1-5818-4E1F-AACA-0F642E9901D2}" destId="{72BC3490-3C35-4546-9C80-BF56F4DB36B1}" srcOrd="0" destOrd="0" presId="urn:microsoft.com/office/officeart/2005/8/layout/cycle6"/>
    <dgm:cxn modelId="{2B876791-6ABF-4565-AF15-1F9669A08A08}" type="presParOf" srcId="{F2C790E3-E0DD-485B-B2E6-42692EC78505}" destId="{72BC3490-3C35-4546-9C80-BF56F4DB36B1}" srcOrd="0" destOrd="0" presId="urn:microsoft.com/office/officeart/2005/8/layout/cycle6"/>
    <dgm:cxn modelId="{676525DB-C44D-4BA9-9F08-21FFD5D54ED6}" type="presParOf" srcId="{F2C790E3-E0DD-485B-B2E6-42692EC78505}" destId="{6187188E-7556-4017-9BF4-85F3A8740742}" srcOrd="1" destOrd="0" presId="urn:microsoft.com/office/officeart/2005/8/layout/cycle6"/>
    <dgm:cxn modelId="{7ECC770A-0FE7-4BBC-820E-F4C8DE891561}" type="presParOf" srcId="{F2C790E3-E0DD-485B-B2E6-42692EC78505}" destId="{4FFD5D86-37E0-4202-BE3D-A05557A5A0F1}" srcOrd="2" destOrd="0" presId="urn:microsoft.com/office/officeart/2005/8/layout/cycle6"/>
    <dgm:cxn modelId="{3DEE5906-BF52-4367-A10F-EB47E9FFB450}" type="presParOf" srcId="{F2C790E3-E0DD-485B-B2E6-42692EC78505}" destId="{150C0F35-B345-4293-AED3-BD8BA1B0AA53}" srcOrd="3" destOrd="0" presId="urn:microsoft.com/office/officeart/2005/8/layout/cycle6"/>
    <dgm:cxn modelId="{CACA8F3F-EA82-4F80-BDFF-F7352FB6E5A2}" type="presParOf" srcId="{F2C790E3-E0DD-485B-B2E6-42692EC78505}" destId="{E4DE29E3-F59D-4781-A9DA-3FDE3402DDE0}" srcOrd="4" destOrd="0" presId="urn:microsoft.com/office/officeart/2005/8/layout/cycle6"/>
    <dgm:cxn modelId="{18B0C2C9-C6BA-4241-97DA-6134B77005C6}" type="presParOf" srcId="{F2C790E3-E0DD-485B-B2E6-42692EC78505}" destId="{0679B5A5-BB86-4569-80F2-9E172372314D}" srcOrd="5" destOrd="0" presId="urn:microsoft.com/office/officeart/2005/8/layout/cycle6"/>
    <dgm:cxn modelId="{526047BC-A547-48E9-8095-3CBA047356F7}" type="presParOf" srcId="{F2C790E3-E0DD-485B-B2E6-42692EC78505}" destId="{0986F591-7B41-47C8-A153-E94A58F5A193}" srcOrd="6" destOrd="0" presId="urn:microsoft.com/office/officeart/2005/8/layout/cycle6"/>
    <dgm:cxn modelId="{48BFE2CA-BAC3-4781-82FA-69695D2998B5}" type="presParOf" srcId="{F2C790E3-E0DD-485B-B2E6-42692EC78505}" destId="{3A7FB47C-65B4-4EFE-930E-443B327590A4}" srcOrd="7" destOrd="0" presId="urn:microsoft.com/office/officeart/2005/8/layout/cycle6"/>
    <dgm:cxn modelId="{4045A944-0FEE-4339-98B1-4720E77BC4E8}" type="presParOf" srcId="{F2C790E3-E0DD-485B-B2E6-42692EC78505}" destId="{020E2AEA-17F6-4B96-8E62-36230FA7D493}" srcOrd="8" destOrd="0" presId="urn:microsoft.com/office/officeart/2005/8/layout/cycle6"/>
    <dgm:cxn modelId="{B1258AB5-3CA4-46CA-BB35-D5751ADC75D7}" type="presParOf" srcId="{F2C790E3-E0DD-485B-B2E6-42692EC78505}" destId="{A18867A3-1210-4A24-982D-99E1DF0A20FF}" srcOrd="9" destOrd="0" presId="urn:microsoft.com/office/officeart/2005/8/layout/cycle6"/>
    <dgm:cxn modelId="{4C84A40C-53F6-4871-916D-D88484E7EAEB}" type="presParOf" srcId="{F2C790E3-E0DD-485B-B2E6-42692EC78505}" destId="{AF4A84E5-D974-4C86-AFB1-B46776752615}" srcOrd="10" destOrd="0" presId="urn:microsoft.com/office/officeart/2005/8/layout/cycle6"/>
    <dgm:cxn modelId="{0DEB41FC-1A57-4A3D-ABAD-766DD2E12B3F}" type="presParOf" srcId="{F2C790E3-E0DD-485B-B2E6-42692EC78505}" destId="{BEA11553-1B6B-450C-85B9-2836C3395031}" srcOrd="11" destOrd="0" presId="urn:microsoft.com/office/officeart/2005/8/layout/cycle6"/>
    <dgm:cxn modelId="{692A7051-68CB-4D99-949A-E7A6BBFE9905}" type="presParOf" srcId="{F2C790E3-E0DD-485B-B2E6-42692EC78505}" destId="{BE18B3E9-B502-4CB3-A417-760EEA1603B2}" srcOrd="12" destOrd="0" presId="urn:microsoft.com/office/officeart/2005/8/layout/cycle6"/>
    <dgm:cxn modelId="{2C33428F-6C0E-4E1A-B969-251A945AC31E}" type="presParOf" srcId="{F2C790E3-E0DD-485B-B2E6-42692EC78505}" destId="{C52C738D-41AC-4957-8703-F3FBBB76DAA6}" srcOrd="13" destOrd="0" presId="urn:microsoft.com/office/officeart/2005/8/layout/cycle6"/>
    <dgm:cxn modelId="{8543C5D9-DE96-4599-8004-90657B34ABCA}" type="presParOf" srcId="{F2C790E3-E0DD-485B-B2E6-42692EC78505}" destId="{0E90CB8A-A82A-45A6-9298-1AA64DCDBDB6}" srcOrd="14" destOrd="0" presId="urn:microsoft.com/office/officeart/2005/8/layout/cycle6"/>
    <dgm:cxn modelId="{449553D8-9F38-4C6D-A2B9-83E509D0A08F}" type="presParOf" srcId="{F2C790E3-E0DD-485B-B2E6-42692EC78505}" destId="{DF6FC8A4-FD20-46A5-A18B-9A65A871EC44}" srcOrd="15" destOrd="0" presId="urn:microsoft.com/office/officeart/2005/8/layout/cycle6"/>
    <dgm:cxn modelId="{B526EBF1-BAF5-4596-9AF0-4CE120652305}" type="presParOf" srcId="{F2C790E3-E0DD-485B-B2E6-42692EC78505}" destId="{F0E51DF4-BE7A-4F64-BEE0-565BEC674D75}" srcOrd="16" destOrd="0" presId="urn:microsoft.com/office/officeart/2005/8/layout/cycle6"/>
    <dgm:cxn modelId="{55B0BB71-9DE3-4866-B15F-51AA9794A557}" type="presParOf" srcId="{F2C790E3-E0DD-485B-B2E6-42692EC78505}" destId="{5435A044-BC68-4254-BEB3-DFDC9EC45C98}" srcOrd="17" destOrd="0" presId="urn:microsoft.com/office/officeart/2005/8/layout/cycle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cycle6">
  <dgm:title val=""/>
  <dgm:desc val=""/>
  <dgm:catLst>
    <dgm:cat type="cycle" pri="4000"/>
    <dgm:cat type="relationship" pri="24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hoose name="Name9">
      <dgm:if name="Name10" func="var" arg="dir" op="equ" val="norm">
        <dgm:constrLst>
          <dgm:constr type="w" for="ch" forName="node" refType="w"/>
          <dgm:constr type="w" for="ch" ptType="sibTrans" refType="w" refFor="ch" refForName="node" op="equ" fact="0.3"/>
          <dgm:constr type="diam" for="ch" ptType="sibTrans" refType="diam" op="equ"/>
          <dgm:constr type="sibSp" refType="w" refFor="ch" refForName="node" op="equ" fact="0.15"/>
          <dgm:constr type="w" for="ch" forName="spNode" refType="sibSp" fact="1.6"/>
          <dgm:constr type="primFontSz" for="ch" forName="node" op="equ" val="65"/>
        </dgm:constrLst>
      </dgm:if>
      <dgm:else name="Name11">
        <dgm:constrLst>
          <dgm:constr type="w" for="ch" forName="node" refType="w"/>
          <dgm:constr type="w" for="ch" ptType="sibTrans" refType="w" refFor="ch" refForName="node" op="equ" fact="0.3"/>
          <dgm:constr type="diam" for="ch" ptType="sibTrans" refType="diam" op="equ" fact="-1"/>
          <dgm:constr type="sibSp" refType="w" refFor="ch" refForName="node" op="equ" fact="0.15"/>
          <dgm:constr type="w" for="ch" forName="spNode" refType="sibSp" fact="1.6"/>
          <dgm:constr type="primFontSz" for="ch" forName="node" op="equ" val="65"/>
        </dgm:constrLst>
      </dgm:else>
    </dgm:choose>
    <dgm:ruleLst/>
    <dgm:forEach name="Name12" axis="ch" ptType="node">
      <dgm:layoutNode name="node">
        <dgm:varLst>
          <dgm:bulletEnabled val="1"/>
        </dgm:varLst>
        <dgm:alg type="tx"/>
        <dgm:shape xmlns:r="http://schemas.openxmlformats.org/officeDocument/2006/relationships" type="roundRect" r:blip="">
          <dgm:adjLst/>
        </dgm:shape>
        <dgm:presOf axis="desOrSelf" ptType="node"/>
        <dgm:constrLst>
          <dgm:constr type="h" refType="w" fact="0.65"/>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3">
        <dgm:if name="Name14" axis="par ch" ptType="doc node" func="cnt" op="gt" val="1">
          <dgm:layoutNode name="spNode">
            <dgm:alg type="sp"/>
            <dgm:shape xmlns:r="http://schemas.openxmlformats.org/officeDocument/2006/relationships" r:blip="">
              <dgm:adjLst/>
            </dgm:shape>
            <dgm:presOf/>
            <dgm:constrLst>
              <dgm:constr type="h" refType="w"/>
            </dgm:constrLst>
            <dgm:ruleLst/>
          </dgm:layoutNode>
          <dgm:forEach name="Name15" axis="followSib" ptType="sibTrans" hideLastTrans="0" cnt="1">
            <dgm:layoutNode name="sibTrans">
              <dgm:alg type="conn">
                <dgm:param type="dim" val="1D"/>
                <dgm:param type="connRout" val="curve"/>
                <dgm:param type="begPts" val="radial"/>
                <dgm:param type="endPts" val="radial"/>
                <dgm:param type="endSty" val="noArr"/>
              </dgm:alg>
              <dgm:shape xmlns:r="http://schemas.openxmlformats.org/officeDocument/2006/relationships" type="conn" r:blip="">
                <dgm:adjLst/>
              </dgm:shape>
              <dgm:presOf axis="self"/>
              <dgm:constrLst>
                <dgm:constr type="h" refType="w" fact="0.65"/>
                <dgm:constr type="connDist"/>
                <dgm:constr type="begPad" refType="connDist" fact="0.01"/>
                <dgm:constr type="endPad" refType="connDist" fact="0.01"/>
              </dgm:constrLst>
              <dgm:ruleLst/>
            </dgm:layoutNode>
          </dgm:forEach>
        </dgm:if>
        <dgm:else name="Name16"/>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cycle6">
  <dgm:title val=""/>
  <dgm:desc val=""/>
  <dgm:catLst>
    <dgm:cat type="cycle" pri="4000"/>
    <dgm:cat type="relationship" pri="24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hoose name="Name9">
      <dgm:if name="Name10" func="var" arg="dir" op="equ" val="norm">
        <dgm:constrLst>
          <dgm:constr type="w" for="ch" forName="node" refType="w"/>
          <dgm:constr type="w" for="ch" ptType="sibTrans" refType="w" refFor="ch" refForName="node" op="equ" fact="0.3"/>
          <dgm:constr type="diam" for="ch" ptType="sibTrans" refType="diam" op="equ"/>
          <dgm:constr type="sibSp" refType="w" refFor="ch" refForName="node" op="equ" fact="0.15"/>
          <dgm:constr type="w" for="ch" forName="spNode" refType="sibSp" fact="1.6"/>
          <dgm:constr type="primFontSz" for="ch" forName="node" op="equ" val="65"/>
        </dgm:constrLst>
      </dgm:if>
      <dgm:else name="Name11">
        <dgm:constrLst>
          <dgm:constr type="w" for="ch" forName="node" refType="w"/>
          <dgm:constr type="w" for="ch" ptType="sibTrans" refType="w" refFor="ch" refForName="node" op="equ" fact="0.3"/>
          <dgm:constr type="diam" for="ch" ptType="sibTrans" refType="diam" op="equ" fact="-1"/>
          <dgm:constr type="sibSp" refType="w" refFor="ch" refForName="node" op="equ" fact="0.15"/>
          <dgm:constr type="w" for="ch" forName="spNode" refType="sibSp" fact="1.6"/>
          <dgm:constr type="primFontSz" for="ch" forName="node" op="equ" val="65"/>
        </dgm:constrLst>
      </dgm:else>
    </dgm:choose>
    <dgm:ruleLst/>
    <dgm:forEach name="Name12" axis="ch" ptType="node">
      <dgm:layoutNode name="node">
        <dgm:varLst>
          <dgm:bulletEnabled val="1"/>
        </dgm:varLst>
        <dgm:alg type="tx"/>
        <dgm:shape xmlns:r="http://schemas.openxmlformats.org/officeDocument/2006/relationships" type="roundRect" r:blip="">
          <dgm:adjLst/>
        </dgm:shape>
        <dgm:presOf axis="desOrSelf" ptType="node"/>
        <dgm:constrLst>
          <dgm:constr type="h" refType="w" fact="0.65"/>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3">
        <dgm:if name="Name14" axis="par ch" ptType="doc node" func="cnt" op="gt" val="1">
          <dgm:layoutNode name="spNode">
            <dgm:alg type="sp"/>
            <dgm:shape xmlns:r="http://schemas.openxmlformats.org/officeDocument/2006/relationships" r:blip="">
              <dgm:adjLst/>
            </dgm:shape>
            <dgm:presOf/>
            <dgm:constrLst>
              <dgm:constr type="h" refType="w"/>
            </dgm:constrLst>
            <dgm:ruleLst/>
          </dgm:layoutNode>
          <dgm:forEach name="Name15" axis="followSib" ptType="sibTrans" hideLastTrans="0" cnt="1">
            <dgm:layoutNode name="sibTrans">
              <dgm:alg type="conn">
                <dgm:param type="dim" val="1D"/>
                <dgm:param type="connRout" val="curve"/>
                <dgm:param type="begPts" val="radial"/>
                <dgm:param type="endPts" val="radial"/>
                <dgm:param type="endSty" val="noArr"/>
              </dgm:alg>
              <dgm:shape xmlns:r="http://schemas.openxmlformats.org/officeDocument/2006/relationships" type="conn" r:blip="">
                <dgm:adjLst/>
              </dgm:shape>
              <dgm:presOf axis="self"/>
              <dgm:constrLst>
                <dgm:constr type="h" refType="w" fact="0.65"/>
                <dgm:constr type="connDist"/>
                <dgm:constr type="begPad" refType="connDist" fact="0.01"/>
                <dgm:constr type="endPad" refType="connDist" fact="0.01"/>
              </dgm:constrLst>
              <dgm:ruleLst/>
            </dgm:layoutNode>
          </dgm:forEach>
        </dgm:if>
        <dgm:else name="Name16"/>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513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70338" y="0"/>
            <a:ext cx="3038475" cy="465138"/>
          </a:xfrm>
          <a:prstGeom prst="rect">
            <a:avLst/>
          </a:prstGeom>
        </p:spPr>
        <p:txBody>
          <a:bodyPr vert="horz" lIns="91440" tIns="45720" rIns="91440" bIns="45720" rtlCol="0"/>
          <a:lstStyle>
            <a:lvl1pPr algn="r">
              <a:defRPr sz="1200"/>
            </a:lvl1pPr>
          </a:lstStyle>
          <a:p>
            <a:fld id="{95C7900A-5917-464A-A79A-C44DD4E87C1B}" type="datetimeFigureOut">
              <a:rPr lang="en-US" smtClean="0"/>
              <a:t>1/27/2016</a:t>
            </a:fld>
            <a:endParaRPr lang="en-US"/>
          </a:p>
        </p:txBody>
      </p:sp>
      <p:sp>
        <p:nvSpPr>
          <p:cNvPr id="4" name="Footer Placeholder 3"/>
          <p:cNvSpPr>
            <a:spLocks noGrp="1"/>
          </p:cNvSpPr>
          <p:nvPr>
            <p:ph type="ftr" sz="quarter" idx="2"/>
          </p:nvPr>
        </p:nvSpPr>
        <p:spPr>
          <a:xfrm>
            <a:off x="0" y="8829675"/>
            <a:ext cx="3038475" cy="465138"/>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70338" y="8829675"/>
            <a:ext cx="3038475" cy="465138"/>
          </a:xfrm>
          <a:prstGeom prst="rect">
            <a:avLst/>
          </a:prstGeom>
        </p:spPr>
        <p:txBody>
          <a:bodyPr vert="horz" lIns="91440" tIns="45720" rIns="91440" bIns="45720" rtlCol="0" anchor="b"/>
          <a:lstStyle>
            <a:lvl1pPr algn="r">
              <a:defRPr sz="1200"/>
            </a:lvl1pPr>
          </a:lstStyle>
          <a:p>
            <a:fld id="{8E66E0D0-AA8D-40E2-A243-FDFF9F254918}" type="slidenum">
              <a:rPr lang="en-US" smtClean="0"/>
              <a:t>‹#›</a:t>
            </a:fld>
            <a:endParaRPr lang="en-US"/>
          </a:p>
        </p:txBody>
      </p:sp>
    </p:spTree>
    <p:extLst>
      <p:ext uri="{BB962C8B-B14F-4D97-AF65-F5344CB8AC3E}">
        <p14:creationId xmlns:p14="http://schemas.microsoft.com/office/powerpoint/2010/main" val="2016647613"/>
      </p:ext>
    </p:extLst>
  </p:cSld>
  <p:clrMap bg1="lt1" tx1="dk1" bg2="lt2" tx2="dk2" accent1="accent1" accent2="accent2" accent3="accent3" accent4="accent4" accent5="accent5" accent6="accent6" hlink="hlink" folHlink="folHlink"/>
  <p:hf hd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BF0CA155-9A88-4375-B447-0F0884DA6107}" type="datetimeFigureOut">
              <a:rPr lang="en-US" smtClean="0"/>
              <a:t>1/27/2016</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32D88165-3722-4AB9-AF17-52E3368FF1BE}" type="slidenum">
              <a:rPr lang="en-US" smtClean="0"/>
              <a:t>‹#›</a:t>
            </a:fld>
            <a:endParaRPr lang="en-US"/>
          </a:p>
        </p:txBody>
      </p:sp>
    </p:spTree>
    <p:extLst>
      <p:ext uri="{BB962C8B-B14F-4D97-AF65-F5344CB8AC3E}">
        <p14:creationId xmlns:p14="http://schemas.microsoft.com/office/powerpoint/2010/main" val="1245494123"/>
      </p:ext>
    </p:extLst>
  </p:cSld>
  <p:clrMap bg1="lt1" tx1="dk1" bg2="lt2" tx2="dk2" accent1="accent1" accent2="accent2" accent3="accent3" accent4="accent4" accent5="accent5" accent6="accent6" hlink="hlink" folHlink="folHlink"/>
  <p:hf hd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2D88165-3722-4AB9-AF17-52E3368FF1BE}" type="slidenum">
              <a:rPr lang="en-US" smtClean="0"/>
              <a:t>1</a:t>
            </a:fld>
            <a:endParaRPr lang="en-US"/>
          </a:p>
        </p:txBody>
      </p:sp>
      <p:sp>
        <p:nvSpPr>
          <p:cNvPr id="5" name="Footer Placeholder 4"/>
          <p:cNvSpPr>
            <a:spLocks noGrp="1"/>
          </p:cNvSpPr>
          <p:nvPr>
            <p:ph type="ftr" sz="quarter" idx="11"/>
          </p:nvPr>
        </p:nvSpPr>
        <p:spPr/>
        <p:txBody>
          <a:bodyPr/>
          <a:lstStyle/>
          <a:p>
            <a:endParaRPr lang="en-US"/>
          </a:p>
        </p:txBody>
      </p:sp>
    </p:spTree>
    <p:extLst>
      <p:ext uri="{BB962C8B-B14F-4D97-AF65-F5344CB8AC3E}">
        <p14:creationId xmlns:p14="http://schemas.microsoft.com/office/powerpoint/2010/main" val="422069239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2D88165-3722-4AB9-AF17-52E3368FF1BE}" type="slidenum">
              <a:rPr lang="en-US" smtClean="0"/>
              <a:t>3</a:t>
            </a:fld>
            <a:endParaRPr lang="en-US"/>
          </a:p>
        </p:txBody>
      </p:sp>
      <p:sp>
        <p:nvSpPr>
          <p:cNvPr id="5" name="Footer Placeholder 4"/>
          <p:cNvSpPr>
            <a:spLocks noGrp="1"/>
          </p:cNvSpPr>
          <p:nvPr>
            <p:ph type="ftr" sz="quarter" idx="11"/>
          </p:nvPr>
        </p:nvSpPr>
        <p:spPr/>
        <p:txBody>
          <a:bodyPr/>
          <a:lstStyle/>
          <a:p>
            <a:endParaRPr lang="en-US"/>
          </a:p>
        </p:txBody>
      </p:sp>
    </p:spTree>
    <p:extLst>
      <p:ext uri="{BB962C8B-B14F-4D97-AF65-F5344CB8AC3E}">
        <p14:creationId xmlns:p14="http://schemas.microsoft.com/office/powerpoint/2010/main" val="382193104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ight Triangle 6"/>
          <p:cNvSpPr/>
          <p:nvPr/>
        </p:nvSpPr>
        <p:spPr>
          <a:xfrm>
            <a:off x="0" y="2647950"/>
            <a:ext cx="3571875"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reeform 7"/>
          <p:cNvSpPr/>
          <p:nvPr/>
        </p:nvSpPr>
        <p:spPr>
          <a:xfrm>
            <a:off x="-2380" y="-925"/>
            <a:ext cx="9146380" cy="6858925"/>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2002901">
                <a:moveTo>
                  <a:pt x="0" y="2002901"/>
                </a:moveTo>
                <a:lnTo>
                  <a:pt x="2836585" y="0"/>
                </a:lnTo>
                <a:lnTo>
                  <a:pt x="3352800" y="270"/>
                </a:lnTo>
                <a:lnTo>
                  <a:pt x="3352800" y="2002901"/>
                </a:lnTo>
                <a:lnTo>
                  <a:pt x="0" y="2002901"/>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rot="19140000">
            <a:off x="817112" y="1730403"/>
            <a:ext cx="5648623" cy="1204306"/>
          </a:xfrm>
        </p:spPr>
        <p:txBody>
          <a:bodyPr bIns="9144" anchor="b"/>
          <a:lstStyle>
            <a:lvl1pPr>
              <a:defRPr sz="3200"/>
            </a:lvl1pPr>
          </a:lstStyle>
          <a:p>
            <a:r>
              <a:rPr lang="en-US" smtClean="0"/>
              <a:t>Click to edit Master title style</a:t>
            </a:r>
            <a:endParaRPr lang="en-US" dirty="0"/>
          </a:p>
        </p:txBody>
      </p:sp>
      <p:sp>
        <p:nvSpPr>
          <p:cNvPr id="3" name="Subtitle 2"/>
          <p:cNvSpPr>
            <a:spLocks noGrp="1"/>
          </p:cNvSpPr>
          <p:nvPr>
            <p:ph type="subTitle" idx="1"/>
          </p:nvPr>
        </p:nvSpPr>
        <p:spPr>
          <a:xfrm rot="19140000">
            <a:off x="1212277" y="2470925"/>
            <a:ext cx="6511131" cy="329259"/>
          </a:xfrm>
        </p:spPr>
        <p:txBody>
          <a:bodyPr tIns="9144">
            <a:normAutofit/>
          </a:bodyPr>
          <a:lstStyle>
            <a:lvl1pPr marL="0" indent="0" algn="l">
              <a:buNone/>
              <a:defRPr kumimoji="0" lang="en-US" sz="1400" b="0" i="0" u="none" strike="noStrike" kern="1200" cap="all" spc="400" normalizeH="0" baseline="0" noProof="0" dirty="0" smtClean="0">
                <a:ln>
                  <a:noFill/>
                </a:ln>
                <a:solidFill>
                  <a:schemeClr val="tx1"/>
                </a:solidFill>
                <a:effectLst/>
                <a:uLnTx/>
                <a:uFillTx/>
                <a:latin typeface="+mn-lt"/>
                <a:ea typeface="+mj-ea"/>
                <a:cs typeface="Tunga" pitchFamily="2"/>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pPr marL="0" marR="0" lvl="0" indent="0" algn="l" defTabSz="914400" rtl="0" eaLnBrk="1" fontAlgn="auto" latinLnBrk="0" hangingPunct="1">
              <a:lnSpc>
                <a:spcPct val="100000"/>
              </a:lnSpc>
              <a:spcBef>
                <a:spcPts val="0"/>
              </a:spcBef>
              <a:spcAft>
                <a:spcPts val="0"/>
              </a:spcAft>
              <a:buClr>
                <a:schemeClr val="accent1"/>
              </a:buClr>
              <a:buSzPct val="100000"/>
              <a:buFont typeface="Arial" pitchFamily="34" charset="0"/>
              <a:buNone/>
              <a:tabLst/>
              <a:defRPr/>
            </a:pPr>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C450D63C-705D-4E3B-A3EA-C7DA5E13CA33}" type="datetime1">
              <a:rPr lang="en-US" smtClean="0"/>
              <a:t>1/27/2016</a:t>
            </a:fld>
            <a:endParaRPr lang="en-US"/>
          </a:p>
        </p:txBody>
      </p:sp>
      <p:sp>
        <p:nvSpPr>
          <p:cNvPr id="5" name="Footer Placeholder 4"/>
          <p:cNvSpPr>
            <a:spLocks noGrp="1"/>
          </p:cNvSpPr>
          <p:nvPr>
            <p:ph type="ftr" sz="quarter" idx="11"/>
          </p:nvPr>
        </p:nvSpPr>
        <p:spPr/>
        <p:txBody>
          <a:bodyPr/>
          <a:lstStyle/>
          <a:p>
            <a:r>
              <a:rPr lang="en-US" smtClean="0"/>
              <a:t>Draft</a:t>
            </a:r>
            <a:endParaRPr lang="en-US"/>
          </a:p>
        </p:txBody>
      </p:sp>
      <p:sp>
        <p:nvSpPr>
          <p:cNvPr id="6" name="Slide Number Placeholder 5"/>
          <p:cNvSpPr>
            <a:spLocks noGrp="1"/>
          </p:cNvSpPr>
          <p:nvPr>
            <p:ph type="sldNum" sz="quarter" idx="12"/>
          </p:nvPr>
        </p:nvSpPr>
        <p:spPr/>
        <p:txBody>
          <a:bodyPr/>
          <a:lstStyle/>
          <a:p>
            <a:fld id="{FC186288-CA1E-4D55-BE02-9D41C97D1C20}"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5D77F6A-B8C2-4528-B993-081DB3019454}" type="datetime1">
              <a:rPr lang="en-US" smtClean="0"/>
              <a:t>1/27/2016</a:t>
            </a:fld>
            <a:endParaRPr lang="en-US"/>
          </a:p>
        </p:txBody>
      </p:sp>
      <p:sp>
        <p:nvSpPr>
          <p:cNvPr id="5" name="Footer Placeholder 4"/>
          <p:cNvSpPr>
            <a:spLocks noGrp="1"/>
          </p:cNvSpPr>
          <p:nvPr>
            <p:ph type="ftr" sz="quarter" idx="11"/>
          </p:nvPr>
        </p:nvSpPr>
        <p:spPr/>
        <p:txBody>
          <a:bodyPr/>
          <a:lstStyle/>
          <a:p>
            <a:r>
              <a:rPr lang="en-US" smtClean="0"/>
              <a:t>Draft</a:t>
            </a:r>
            <a:endParaRPr lang="en-US"/>
          </a:p>
        </p:txBody>
      </p:sp>
      <p:sp>
        <p:nvSpPr>
          <p:cNvPr id="6" name="Slide Number Placeholder 5"/>
          <p:cNvSpPr>
            <a:spLocks noGrp="1"/>
          </p:cNvSpPr>
          <p:nvPr>
            <p:ph type="sldNum" sz="quarter" idx="12"/>
          </p:nvPr>
        </p:nvSpPr>
        <p:spPr/>
        <p:txBody>
          <a:bodyPr/>
          <a:lstStyle/>
          <a:p>
            <a:fld id="{FC186288-CA1E-4D55-BE02-9D41C97D1C20}"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2057400" cy="4678362"/>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274639"/>
            <a:ext cx="6019800" cy="467836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ABDB9CA-3987-4825-890D-1F3D0965AB99}" type="datetime1">
              <a:rPr lang="en-US" smtClean="0"/>
              <a:t>1/27/2016</a:t>
            </a:fld>
            <a:endParaRPr lang="en-US"/>
          </a:p>
        </p:txBody>
      </p:sp>
      <p:sp>
        <p:nvSpPr>
          <p:cNvPr id="5" name="Footer Placeholder 4"/>
          <p:cNvSpPr>
            <a:spLocks noGrp="1"/>
          </p:cNvSpPr>
          <p:nvPr>
            <p:ph type="ftr" sz="quarter" idx="11"/>
          </p:nvPr>
        </p:nvSpPr>
        <p:spPr/>
        <p:txBody>
          <a:bodyPr/>
          <a:lstStyle/>
          <a:p>
            <a:r>
              <a:rPr lang="en-US" smtClean="0"/>
              <a:t>Draft</a:t>
            </a:r>
            <a:endParaRPr lang="en-US"/>
          </a:p>
        </p:txBody>
      </p:sp>
      <p:sp>
        <p:nvSpPr>
          <p:cNvPr id="6" name="Slide Number Placeholder 5"/>
          <p:cNvSpPr>
            <a:spLocks noGrp="1"/>
          </p:cNvSpPr>
          <p:nvPr>
            <p:ph type="sldNum" sz="quarter" idx="12"/>
          </p:nvPr>
        </p:nvSpPr>
        <p:spPr/>
        <p:txBody>
          <a:bodyPr/>
          <a:lstStyle/>
          <a:p>
            <a:fld id="{FC186288-CA1E-4D55-BE02-9D41C97D1C20}"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3D6914BC-0939-4B23-B212-3E36ECDA10FF}" type="datetime1">
              <a:rPr lang="en-US" smtClean="0"/>
              <a:t>1/27/2016</a:t>
            </a:fld>
            <a:endParaRPr lang="en-US"/>
          </a:p>
        </p:txBody>
      </p:sp>
      <p:sp>
        <p:nvSpPr>
          <p:cNvPr id="5" name="Footer Placeholder 4"/>
          <p:cNvSpPr>
            <a:spLocks noGrp="1"/>
          </p:cNvSpPr>
          <p:nvPr>
            <p:ph type="ftr" sz="quarter" idx="11"/>
          </p:nvPr>
        </p:nvSpPr>
        <p:spPr/>
        <p:txBody>
          <a:bodyPr/>
          <a:lstStyle/>
          <a:p>
            <a:r>
              <a:rPr lang="en-US" smtClean="0"/>
              <a:t>Draft</a:t>
            </a:r>
            <a:endParaRPr lang="en-US"/>
          </a:p>
        </p:txBody>
      </p:sp>
      <p:sp>
        <p:nvSpPr>
          <p:cNvPr id="6" name="Slide Number Placeholder 5"/>
          <p:cNvSpPr>
            <a:spLocks noGrp="1"/>
          </p:cNvSpPr>
          <p:nvPr>
            <p:ph type="sldNum" sz="quarter" idx="12"/>
          </p:nvPr>
        </p:nvSpPr>
        <p:spPr/>
        <p:txBody>
          <a:bodyPr/>
          <a:lstStyle/>
          <a:p>
            <a:fld id="{FC186288-CA1E-4D55-BE02-9D41C97D1C20}"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8" name="Freeform 7"/>
          <p:cNvSpPr/>
          <p:nvPr/>
        </p:nvSpPr>
        <p:spPr>
          <a:xfrm>
            <a:off x="-2380" y="-925"/>
            <a:ext cx="9146380" cy="6858925"/>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2002901">
                <a:moveTo>
                  <a:pt x="0" y="2002901"/>
                </a:moveTo>
                <a:lnTo>
                  <a:pt x="2836585" y="0"/>
                </a:lnTo>
                <a:lnTo>
                  <a:pt x="3352800" y="270"/>
                </a:lnTo>
                <a:lnTo>
                  <a:pt x="3352800" y="2002901"/>
                </a:lnTo>
                <a:lnTo>
                  <a:pt x="0" y="2002901"/>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ight Triangle 6"/>
          <p:cNvSpPr/>
          <p:nvPr/>
        </p:nvSpPr>
        <p:spPr>
          <a:xfrm>
            <a:off x="0" y="2647950"/>
            <a:ext cx="3571875" cy="4210050"/>
          </a:xfrm>
          <a:prstGeom prst="rtTriangle">
            <a:avLst/>
          </a:pr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rot="19140000">
            <a:off x="819399" y="1726737"/>
            <a:ext cx="5650992" cy="1207509"/>
          </a:xfrm>
        </p:spPr>
        <p:txBody>
          <a:bodyPr bIns="9144" anchor="b"/>
          <a:lstStyle>
            <a:lvl1pPr algn="l">
              <a:defRPr kumimoji="0" lang="en-US" sz="3200" b="0" i="0" u="none" strike="noStrike" kern="1200" cap="all" spc="0" normalizeH="0" baseline="0" noProof="0" dirty="0" smtClean="0">
                <a:ln>
                  <a:noFill/>
                </a:ln>
                <a:solidFill>
                  <a:schemeClr val="tx1"/>
                </a:solidFill>
                <a:effectLst/>
                <a:uLnTx/>
                <a:uFillTx/>
                <a:latin typeface="+mj-lt"/>
                <a:ea typeface="+mj-ea"/>
                <a:cs typeface="+mj-cs"/>
              </a:defRPr>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lang="en-US" smtClean="0"/>
              <a:t>Click to edit Master title style</a:t>
            </a:r>
            <a:endParaRPr lang="en-US" dirty="0"/>
          </a:p>
        </p:txBody>
      </p:sp>
      <p:sp>
        <p:nvSpPr>
          <p:cNvPr id="3" name="Text Placeholder 2"/>
          <p:cNvSpPr>
            <a:spLocks noGrp="1"/>
          </p:cNvSpPr>
          <p:nvPr>
            <p:ph type="body" idx="1"/>
          </p:nvPr>
        </p:nvSpPr>
        <p:spPr>
          <a:xfrm rot="19140000">
            <a:off x="1216152" y="2468304"/>
            <a:ext cx="6510528" cy="329184"/>
          </a:xfrm>
        </p:spPr>
        <p:txBody>
          <a:bodyPr anchor="t">
            <a:normAutofit/>
          </a:bodyPr>
          <a:lstStyle>
            <a:lvl1pPr marL="0" indent="0">
              <a:buNone/>
              <a:defRPr kumimoji="0" lang="en-US" sz="1400" b="0" i="0" u="none" strike="noStrike" kern="1200" cap="all" spc="400" normalizeH="0" baseline="0" noProof="0" dirty="0" smtClean="0">
                <a:ln>
                  <a:noFill/>
                </a:ln>
                <a:solidFill>
                  <a:schemeClr val="tx1"/>
                </a:solidFill>
                <a:effectLst/>
                <a:uLnTx/>
                <a:uFillTx/>
                <a:latin typeface="+mn-lt"/>
                <a:ea typeface="+mj-ea"/>
                <a:cs typeface="Tunga" pitchFamily="2"/>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marL="0" marR="0" lvl="0" indent="0" algn="l" defTabSz="914400" rtl="0" eaLnBrk="1" fontAlgn="auto" latinLnBrk="0" hangingPunct="1">
              <a:lnSpc>
                <a:spcPct val="100000"/>
              </a:lnSpc>
              <a:spcBef>
                <a:spcPts val="0"/>
              </a:spcBef>
              <a:spcAft>
                <a:spcPts val="0"/>
              </a:spcAft>
              <a:buClr>
                <a:schemeClr val="accent1"/>
              </a:buClr>
              <a:buSzPct val="100000"/>
              <a:buFont typeface="Arial" pitchFamily="34" charset="0"/>
              <a:buNone/>
              <a:tabLst/>
              <a:defRPr/>
            </a:pPr>
            <a:r>
              <a:rPr lang="en-US" smtClean="0"/>
              <a:t>Click to edit Master text styles</a:t>
            </a:r>
          </a:p>
        </p:txBody>
      </p:sp>
      <p:sp>
        <p:nvSpPr>
          <p:cNvPr id="4" name="Date Placeholder 3"/>
          <p:cNvSpPr>
            <a:spLocks noGrp="1"/>
          </p:cNvSpPr>
          <p:nvPr>
            <p:ph type="dt" sz="half" idx="10"/>
          </p:nvPr>
        </p:nvSpPr>
        <p:spPr/>
        <p:txBody>
          <a:bodyPr/>
          <a:lstStyle/>
          <a:p>
            <a:fld id="{3FE975C0-4EFB-4A47-BBC9-CDF0EE0CCE97}" type="datetime1">
              <a:rPr lang="en-US" smtClean="0"/>
              <a:t>1/27/2016</a:t>
            </a:fld>
            <a:endParaRPr lang="en-US"/>
          </a:p>
        </p:txBody>
      </p:sp>
      <p:sp>
        <p:nvSpPr>
          <p:cNvPr id="5" name="Footer Placeholder 4"/>
          <p:cNvSpPr>
            <a:spLocks noGrp="1"/>
          </p:cNvSpPr>
          <p:nvPr>
            <p:ph type="ftr" sz="quarter" idx="11"/>
          </p:nvPr>
        </p:nvSpPr>
        <p:spPr/>
        <p:txBody>
          <a:bodyPr/>
          <a:lstStyle/>
          <a:p>
            <a:r>
              <a:rPr lang="en-US" smtClean="0"/>
              <a:t>Draft</a:t>
            </a:r>
            <a:endParaRPr lang="en-US"/>
          </a:p>
        </p:txBody>
      </p:sp>
      <p:sp>
        <p:nvSpPr>
          <p:cNvPr id="6" name="Slide Number Placeholder 5"/>
          <p:cNvSpPr>
            <a:spLocks noGrp="1"/>
          </p:cNvSpPr>
          <p:nvPr>
            <p:ph type="sldNum" sz="quarter" idx="12"/>
          </p:nvPr>
        </p:nvSpPr>
        <p:spPr/>
        <p:txBody>
          <a:bodyPr/>
          <a:lstStyle/>
          <a:p>
            <a:fld id="{FC186288-CA1E-4D55-BE02-9D41C97D1C20}"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822960" y="1097280"/>
            <a:ext cx="3200400" cy="371246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700016" y="1097280"/>
            <a:ext cx="3200400" cy="371246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8EA2CFCF-1B65-4354-A3FF-A8781C61D4B6}" type="datetime1">
              <a:rPr lang="en-US" smtClean="0"/>
              <a:t>1/27/2016</a:t>
            </a:fld>
            <a:endParaRPr lang="en-US"/>
          </a:p>
        </p:txBody>
      </p:sp>
      <p:sp>
        <p:nvSpPr>
          <p:cNvPr id="6" name="Footer Placeholder 5"/>
          <p:cNvSpPr>
            <a:spLocks noGrp="1"/>
          </p:cNvSpPr>
          <p:nvPr>
            <p:ph type="ftr" sz="quarter" idx="11"/>
          </p:nvPr>
        </p:nvSpPr>
        <p:spPr/>
        <p:txBody>
          <a:bodyPr/>
          <a:lstStyle/>
          <a:p>
            <a:r>
              <a:rPr lang="en-US" smtClean="0"/>
              <a:t>Draft</a:t>
            </a:r>
            <a:endParaRPr lang="en-US"/>
          </a:p>
        </p:txBody>
      </p:sp>
      <p:sp>
        <p:nvSpPr>
          <p:cNvPr id="7" name="Slide Number Placeholder 6"/>
          <p:cNvSpPr>
            <a:spLocks noGrp="1"/>
          </p:cNvSpPr>
          <p:nvPr>
            <p:ph type="sldNum" sz="quarter" idx="12"/>
          </p:nvPr>
        </p:nvSpPr>
        <p:spPr/>
        <p:txBody>
          <a:bodyPr/>
          <a:lstStyle/>
          <a:p>
            <a:fld id="{FC186288-CA1E-4D55-BE02-9D41C97D1C20}" type="slidenum">
              <a:rPr lang="en-US" smtClean="0"/>
              <a:t>‹#›</a:t>
            </a:fld>
            <a:endParaRPr lang="en-US"/>
          </a:p>
        </p:txBody>
      </p:sp>
      <p:sp>
        <p:nvSpPr>
          <p:cNvPr id="8" name="Title 7"/>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822960" y="1097280"/>
            <a:ext cx="3200400" cy="548640"/>
          </a:xfrm>
        </p:spPr>
        <p:txBody>
          <a:bodyPr anchor="b">
            <a:normAutofit/>
          </a:bodyPr>
          <a:lstStyle>
            <a:lvl1pPr marL="0" indent="0">
              <a:buNone/>
              <a:defRPr lang="en-US" sz="1400" b="0" kern="1200" cap="all" spc="400" baseline="0" dirty="0" smtClean="0">
                <a:solidFill>
                  <a:schemeClr val="tx1"/>
                </a:solidFill>
                <a:latin typeface="+mn-lt"/>
                <a:ea typeface="+mj-ea"/>
                <a:cs typeface="Tunga" pitchFamily="2"/>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100000"/>
              </a:lnSpc>
              <a:spcBef>
                <a:spcPts val="0"/>
              </a:spcBef>
              <a:spcAft>
                <a:spcPts val="0"/>
              </a:spcAft>
              <a:buClr>
                <a:schemeClr val="accent1"/>
              </a:buClr>
              <a:buFont typeface="Arial" pitchFamily="34" charset="0"/>
              <a:buNone/>
            </a:pPr>
            <a:r>
              <a:rPr lang="en-US" smtClean="0"/>
              <a:t>Click to edit Master text styles</a:t>
            </a:r>
          </a:p>
        </p:txBody>
      </p:sp>
      <p:sp>
        <p:nvSpPr>
          <p:cNvPr id="4" name="Content Placeholder 3"/>
          <p:cNvSpPr>
            <a:spLocks noGrp="1"/>
          </p:cNvSpPr>
          <p:nvPr>
            <p:ph sz="half" idx="2"/>
          </p:nvPr>
        </p:nvSpPr>
        <p:spPr>
          <a:xfrm>
            <a:off x="819150" y="1701848"/>
            <a:ext cx="3200400" cy="310896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700016" y="1097280"/>
            <a:ext cx="3200400" cy="548640"/>
          </a:xfrm>
        </p:spPr>
        <p:txBody>
          <a:bodyPr anchor="b">
            <a:normAutofit/>
          </a:bodyPr>
          <a:lstStyle>
            <a:lvl1pPr marL="0" indent="0">
              <a:buNone/>
              <a:defRPr lang="en-US" sz="1400" b="0" kern="1200" cap="all" spc="400" baseline="0" dirty="0" smtClean="0">
                <a:solidFill>
                  <a:schemeClr val="tx1"/>
                </a:solidFill>
                <a:latin typeface="+mn-lt"/>
                <a:ea typeface="+mj-ea"/>
                <a:cs typeface="Tunga" pitchFamily="2"/>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100000"/>
              </a:lnSpc>
              <a:spcBef>
                <a:spcPts val="0"/>
              </a:spcBef>
              <a:spcAft>
                <a:spcPts val="0"/>
              </a:spcAft>
              <a:buClr>
                <a:schemeClr val="accent1"/>
              </a:buClr>
              <a:buFont typeface="Arial" pitchFamily="34" charset="0"/>
              <a:buNone/>
            </a:pPr>
            <a:r>
              <a:rPr lang="en-US" smtClean="0"/>
              <a:t>Click to edit Master text styles</a:t>
            </a:r>
          </a:p>
        </p:txBody>
      </p:sp>
      <p:sp>
        <p:nvSpPr>
          <p:cNvPr id="6" name="Content Placeholder 5"/>
          <p:cNvSpPr>
            <a:spLocks noGrp="1"/>
          </p:cNvSpPr>
          <p:nvPr>
            <p:ph sz="quarter" idx="4"/>
          </p:nvPr>
        </p:nvSpPr>
        <p:spPr>
          <a:xfrm>
            <a:off x="4700016" y="1701848"/>
            <a:ext cx="3200400" cy="310896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CE680912-4A6D-4533-8792-8A9D292671A0}" type="datetime1">
              <a:rPr lang="en-US" smtClean="0"/>
              <a:t>1/27/2016</a:t>
            </a:fld>
            <a:endParaRPr lang="en-US"/>
          </a:p>
        </p:txBody>
      </p:sp>
      <p:sp>
        <p:nvSpPr>
          <p:cNvPr id="8" name="Footer Placeholder 7"/>
          <p:cNvSpPr>
            <a:spLocks noGrp="1"/>
          </p:cNvSpPr>
          <p:nvPr>
            <p:ph type="ftr" sz="quarter" idx="11"/>
          </p:nvPr>
        </p:nvSpPr>
        <p:spPr/>
        <p:txBody>
          <a:bodyPr/>
          <a:lstStyle/>
          <a:p>
            <a:r>
              <a:rPr lang="en-US" smtClean="0"/>
              <a:t>Draft</a:t>
            </a:r>
            <a:endParaRPr lang="en-US"/>
          </a:p>
        </p:txBody>
      </p:sp>
      <p:sp>
        <p:nvSpPr>
          <p:cNvPr id="9" name="Slide Number Placeholder 8"/>
          <p:cNvSpPr>
            <a:spLocks noGrp="1"/>
          </p:cNvSpPr>
          <p:nvPr>
            <p:ph type="sldNum" sz="quarter" idx="12"/>
          </p:nvPr>
        </p:nvSpPr>
        <p:spPr/>
        <p:txBody>
          <a:bodyPr/>
          <a:lstStyle/>
          <a:p>
            <a:fld id="{FC186288-CA1E-4D55-BE02-9D41C97D1C20}"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B9BAA1AE-F5B0-4A75-9CEF-386ACAEB9B6F}" type="datetime1">
              <a:rPr lang="en-US" smtClean="0"/>
              <a:t>1/27/2016</a:t>
            </a:fld>
            <a:endParaRPr lang="en-US"/>
          </a:p>
        </p:txBody>
      </p:sp>
      <p:sp>
        <p:nvSpPr>
          <p:cNvPr id="4" name="Footer Placeholder 3"/>
          <p:cNvSpPr>
            <a:spLocks noGrp="1"/>
          </p:cNvSpPr>
          <p:nvPr>
            <p:ph type="ftr" sz="quarter" idx="11"/>
          </p:nvPr>
        </p:nvSpPr>
        <p:spPr/>
        <p:txBody>
          <a:bodyPr/>
          <a:lstStyle/>
          <a:p>
            <a:r>
              <a:rPr lang="en-US" smtClean="0"/>
              <a:t>Draft</a:t>
            </a:r>
            <a:endParaRPr lang="en-US"/>
          </a:p>
        </p:txBody>
      </p:sp>
      <p:sp>
        <p:nvSpPr>
          <p:cNvPr id="5" name="Slide Number Placeholder 4"/>
          <p:cNvSpPr>
            <a:spLocks noGrp="1"/>
          </p:cNvSpPr>
          <p:nvPr>
            <p:ph type="sldNum" sz="quarter" idx="12"/>
          </p:nvPr>
        </p:nvSpPr>
        <p:spPr/>
        <p:txBody>
          <a:bodyPr/>
          <a:lstStyle/>
          <a:p>
            <a:fld id="{FC186288-CA1E-4D55-BE02-9D41C97D1C20}"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753D06B-BEF5-4939-A545-21C4273EFE8A}" type="datetime1">
              <a:rPr lang="en-US" smtClean="0"/>
              <a:t>1/27/2016</a:t>
            </a:fld>
            <a:endParaRPr lang="en-US"/>
          </a:p>
        </p:txBody>
      </p:sp>
      <p:sp>
        <p:nvSpPr>
          <p:cNvPr id="3" name="Footer Placeholder 2"/>
          <p:cNvSpPr>
            <a:spLocks noGrp="1"/>
          </p:cNvSpPr>
          <p:nvPr>
            <p:ph type="ftr" sz="quarter" idx="11"/>
          </p:nvPr>
        </p:nvSpPr>
        <p:spPr/>
        <p:txBody>
          <a:bodyPr/>
          <a:lstStyle/>
          <a:p>
            <a:r>
              <a:rPr lang="en-US" smtClean="0"/>
              <a:t>Draft</a:t>
            </a:r>
            <a:endParaRPr lang="en-US"/>
          </a:p>
        </p:txBody>
      </p:sp>
      <p:sp>
        <p:nvSpPr>
          <p:cNvPr id="4" name="Slide Number Placeholder 3"/>
          <p:cNvSpPr>
            <a:spLocks noGrp="1"/>
          </p:cNvSpPr>
          <p:nvPr>
            <p:ph type="sldNum" sz="quarter" idx="12"/>
          </p:nvPr>
        </p:nvSpPr>
        <p:spPr/>
        <p:txBody>
          <a:bodyPr/>
          <a:lstStyle/>
          <a:p>
            <a:fld id="{FC186288-CA1E-4D55-BE02-9D41C97D1C20}"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7" name="Right Triangle 16"/>
          <p:cNvSpPr/>
          <p:nvPr/>
        </p:nvSpPr>
        <p:spPr>
          <a:xfrm>
            <a:off x="0" y="2647950"/>
            <a:ext cx="3571875"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ight Triangle 17"/>
          <p:cNvSpPr/>
          <p:nvPr/>
        </p:nvSpPr>
        <p:spPr>
          <a:xfrm rot="5400000">
            <a:off x="433389" y="-433387"/>
            <a:ext cx="6858000" cy="7724778"/>
          </a:xfrm>
          <a:prstGeom prst="rtTriangle">
            <a:avLst/>
          </a:pr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2" name="Title 1"/>
          <p:cNvSpPr>
            <a:spLocks noGrp="1"/>
          </p:cNvSpPr>
          <p:nvPr>
            <p:ph type="title"/>
          </p:nvPr>
        </p:nvSpPr>
        <p:spPr>
          <a:xfrm rot="19140000">
            <a:off x="784930" y="1576103"/>
            <a:ext cx="5212080" cy="1089427"/>
          </a:xfrm>
        </p:spPr>
        <p:txBody>
          <a:bodyPr bIns="0" anchor="b"/>
          <a:lstStyle>
            <a:lvl1pPr algn="l">
              <a:defRPr kumimoji="0" lang="en-US" sz="2800" b="0" i="0" u="none" strike="noStrike" kern="1200" cap="all" spc="0" normalizeH="0" baseline="0" noProof="0" dirty="0" smtClean="0">
                <a:ln>
                  <a:noFill/>
                </a:ln>
                <a:solidFill>
                  <a:srgbClr val="FFFFFF"/>
                </a:solidFill>
                <a:effectLst/>
                <a:uLnTx/>
                <a:uFillTx/>
                <a:latin typeface="+mj-lt"/>
                <a:ea typeface="+mj-ea"/>
                <a:cs typeface="+mj-cs"/>
              </a:defRPr>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lang="en-US" smtClean="0"/>
              <a:t>Click to edit Master title style</a:t>
            </a:r>
            <a:endParaRPr lang="en-US" dirty="0"/>
          </a:p>
        </p:txBody>
      </p:sp>
      <p:sp>
        <p:nvSpPr>
          <p:cNvPr id="3" name="Content Placeholder 2"/>
          <p:cNvSpPr>
            <a:spLocks noGrp="1"/>
          </p:cNvSpPr>
          <p:nvPr>
            <p:ph idx="1"/>
          </p:nvPr>
        </p:nvSpPr>
        <p:spPr>
          <a:xfrm>
            <a:off x="4749552" y="2618912"/>
            <a:ext cx="3807779" cy="3324687"/>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rot="19140000">
            <a:off x="1297954" y="2253385"/>
            <a:ext cx="5794760" cy="623314"/>
          </a:xfrm>
        </p:spPr>
        <p:txBody>
          <a:bodyPr>
            <a:normAutofit/>
          </a:bodyPr>
          <a:lstStyle>
            <a:lvl1pPr marL="0" indent="0">
              <a:buNone/>
              <a:defRPr lang="en-US" sz="1400" b="1" kern="1200" dirty="0" smtClean="0">
                <a:solidFill>
                  <a:srgbClr val="FFFFFF"/>
                </a:solidFill>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marR="0" lvl="0" indent="0" algn="l" defTabSz="914400" rtl="0" eaLnBrk="1" fontAlgn="auto" latinLnBrk="0" hangingPunct="1">
              <a:lnSpc>
                <a:spcPct val="100000"/>
              </a:lnSpc>
              <a:spcBef>
                <a:spcPts val="300"/>
              </a:spcBef>
              <a:spcAft>
                <a:spcPts val="0"/>
              </a:spcAft>
              <a:buClr>
                <a:schemeClr val="accent1"/>
              </a:buClr>
              <a:buSzPct val="100000"/>
              <a:buFont typeface="Arial" pitchFamily="34" charset="0"/>
              <a:buNone/>
              <a:tabLst/>
              <a:defRPr/>
            </a:pPr>
            <a:r>
              <a:rPr lang="en-US" smtClean="0"/>
              <a:t>Click to edit Master text styles</a:t>
            </a:r>
          </a:p>
        </p:txBody>
      </p:sp>
      <p:sp>
        <p:nvSpPr>
          <p:cNvPr id="5" name="Date Placeholder 4"/>
          <p:cNvSpPr>
            <a:spLocks noGrp="1"/>
          </p:cNvSpPr>
          <p:nvPr>
            <p:ph type="dt" sz="half" idx="10"/>
          </p:nvPr>
        </p:nvSpPr>
        <p:spPr/>
        <p:txBody>
          <a:bodyPr/>
          <a:lstStyle/>
          <a:p>
            <a:fld id="{C910FB04-4121-4BAE-98E7-C8570AE28501}" type="datetime1">
              <a:rPr lang="en-US" smtClean="0"/>
              <a:t>1/27/2016</a:t>
            </a:fld>
            <a:endParaRPr lang="en-US"/>
          </a:p>
        </p:txBody>
      </p:sp>
      <p:sp>
        <p:nvSpPr>
          <p:cNvPr id="6" name="Footer Placeholder 5"/>
          <p:cNvSpPr>
            <a:spLocks noGrp="1"/>
          </p:cNvSpPr>
          <p:nvPr>
            <p:ph type="ftr" sz="quarter" idx="11"/>
          </p:nvPr>
        </p:nvSpPr>
        <p:spPr/>
        <p:txBody>
          <a:bodyPr/>
          <a:lstStyle>
            <a:lvl1pPr>
              <a:defRPr>
                <a:solidFill>
                  <a:schemeClr val="tx2"/>
                </a:solidFill>
              </a:defRPr>
            </a:lvl1pPr>
          </a:lstStyle>
          <a:p>
            <a:r>
              <a:rPr lang="en-US" smtClean="0"/>
              <a:t>Draft</a:t>
            </a:r>
            <a:endParaRPr lang="en-US"/>
          </a:p>
        </p:txBody>
      </p:sp>
      <p:sp>
        <p:nvSpPr>
          <p:cNvPr id="7" name="Slide Number Placeholder 6"/>
          <p:cNvSpPr>
            <a:spLocks noGrp="1"/>
          </p:cNvSpPr>
          <p:nvPr>
            <p:ph type="sldNum" sz="quarter" idx="12"/>
          </p:nvPr>
        </p:nvSpPr>
        <p:spPr>
          <a:ln>
            <a:solidFill>
              <a:schemeClr val="tx2"/>
            </a:solidFill>
          </a:ln>
        </p:spPr>
        <p:txBody>
          <a:bodyPr/>
          <a:lstStyle>
            <a:lvl1pPr>
              <a:defRPr>
                <a:solidFill>
                  <a:schemeClr val="tx2"/>
                </a:solidFill>
              </a:defRPr>
            </a:lvl1pPr>
          </a:lstStyle>
          <a:p>
            <a:fld id="{FC186288-CA1E-4D55-BE02-9D41C97D1C20}"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1" name="Picture Placeholder 10"/>
          <p:cNvSpPr>
            <a:spLocks noGrp="1"/>
          </p:cNvSpPr>
          <p:nvPr>
            <p:ph type="pic" sz="quarter" idx="14"/>
          </p:nvPr>
        </p:nvSpPr>
        <p:spPr>
          <a:xfrm>
            <a:off x="2028825" y="0"/>
            <a:ext cx="7115175" cy="6858000"/>
          </a:xfrm>
          <a:custGeom>
            <a:avLst/>
            <a:gdLst>
              <a:gd name="connsiteX0" fmla="*/ 0 w 7104888"/>
              <a:gd name="connsiteY0" fmla="*/ 0 h 6858000"/>
              <a:gd name="connsiteX1" fmla="*/ 7104888 w 7104888"/>
              <a:gd name="connsiteY1" fmla="*/ 0 h 6858000"/>
              <a:gd name="connsiteX2" fmla="*/ 7104888 w 7104888"/>
              <a:gd name="connsiteY2" fmla="*/ 6858000 h 6858000"/>
              <a:gd name="connsiteX3" fmla="*/ 0 w 7104888"/>
              <a:gd name="connsiteY3" fmla="*/ 6858000 h 6858000"/>
              <a:gd name="connsiteX4" fmla="*/ 0 w 7104888"/>
              <a:gd name="connsiteY4" fmla="*/ 0 h 6858000"/>
              <a:gd name="connsiteX0" fmla="*/ 0 w 7104888"/>
              <a:gd name="connsiteY0" fmla="*/ 0 h 6858000"/>
              <a:gd name="connsiteX1" fmla="*/ 5695188 w 7104888"/>
              <a:gd name="connsiteY1" fmla="*/ 0 h 6858000"/>
              <a:gd name="connsiteX2" fmla="*/ 7104888 w 7104888"/>
              <a:gd name="connsiteY2" fmla="*/ 0 h 6858000"/>
              <a:gd name="connsiteX3" fmla="*/ 7104888 w 7104888"/>
              <a:gd name="connsiteY3" fmla="*/ 6858000 h 6858000"/>
              <a:gd name="connsiteX4" fmla="*/ 0 w 7104888"/>
              <a:gd name="connsiteY4" fmla="*/ 6858000 h 6858000"/>
              <a:gd name="connsiteX5" fmla="*/ 0 w 7104888"/>
              <a:gd name="connsiteY5"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0287 w 7115175"/>
              <a:gd name="connsiteY4" fmla="*/ 6858000 h 6858000"/>
              <a:gd name="connsiteX5" fmla="*/ 0 w 7115175"/>
              <a:gd name="connsiteY5" fmla="*/ 5048250 h 6858000"/>
              <a:gd name="connsiteX6" fmla="*/ 10287 w 7115175"/>
              <a:gd name="connsiteY6"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10287 w 7115175"/>
              <a:gd name="connsiteY5" fmla="*/ 6858000 h 6858000"/>
              <a:gd name="connsiteX6" fmla="*/ 0 w 7115175"/>
              <a:gd name="connsiteY6" fmla="*/ 5048250 h 6858000"/>
              <a:gd name="connsiteX7" fmla="*/ 10287 w 7115175"/>
              <a:gd name="connsiteY7"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0 w 7115175"/>
              <a:gd name="connsiteY5" fmla="*/ 5048250 h 6858000"/>
              <a:gd name="connsiteX6" fmla="*/ 10287 w 7115175"/>
              <a:gd name="connsiteY6" fmla="*/ 0 h 6858000"/>
              <a:gd name="connsiteX0" fmla="*/ 0 w 7115175"/>
              <a:gd name="connsiteY0" fmla="*/ 504825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0 w 7115175"/>
              <a:gd name="connsiteY5" fmla="*/ 504825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115175" h="6858000">
                <a:moveTo>
                  <a:pt x="0" y="5048250"/>
                </a:moveTo>
                <a:lnTo>
                  <a:pt x="5705475" y="0"/>
                </a:lnTo>
                <a:lnTo>
                  <a:pt x="7115175" y="0"/>
                </a:lnTo>
                <a:lnTo>
                  <a:pt x="7115175" y="6858000"/>
                </a:lnTo>
                <a:lnTo>
                  <a:pt x="1533526" y="6848475"/>
                </a:lnTo>
                <a:lnTo>
                  <a:pt x="0" y="5048250"/>
                </a:lnTo>
                <a:close/>
              </a:path>
            </a:pathLst>
          </a:custGeom>
          <a:solidFill>
            <a:schemeClr val="accent3">
              <a:alpha val="80000"/>
            </a:schemeClr>
          </a:solidFill>
        </p:spPr>
        <p:txBody>
          <a:bodyPr rIns="182880" anchor="ctr"/>
          <a:lstStyle>
            <a:lvl1pPr algn="r">
              <a:defRPr/>
            </a:lvl1pPr>
          </a:lstStyle>
          <a:p>
            <a:r>
              <a:rPr lang="en-US" smtClean="0"/>
              <a:t>Click icon to add picture</a:t>
            </a:r>
            <a:endParaRPr lang="en-US" dirty="0"/>
          </a:p>
        </p:txBody>
      </p:sp>
      <p:sp>
        <p:nvSpPr>
          <p:cNvPr id="9" name="Right Triangle 8"/>
          <p:cNvSpPr/>
          <p:nvPr/>
        </p:nvSpPr>
        <p:spPr>
          <a:xfrm>
            <a:off x="0" y="2647950"/>
            <a:ext cx="3571875"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9"/>
          <p:cNvSpPr/>
          <p:nvPr/>
        </p:nvSpPr>
        <p:spPr>
          <a:xfrm>
            <a:off x="0" y="5048250"/>
            <a:ext cx="3571875" cy="1809750"/>
          </a:xfrm>
          <a:custGeom>
            <a:avLst/>
            <a:gdLst>
              <a:gd name="connsiteX0" fmla="*/ 0 w 3571875"/>
              <a:gd name="connsiteY0" fmla="*/ 4210050 h 4210050"/>
              <a:gd name="connsiteX1" fmla="*/ 0 w 3571875"/>
              <a:gd name="connsiteY1" fmla="*/ 0 h 4210050"/>
              <a:gd name="connsiteX2" fmla="*/ 3571875 w 3571875"/>
              <a:gd name="connsiteY2" fmla="*/ 4210050 h 4210050"/>
              <a:gd name="connsiteX3" fmla="*/ 0 w 3571875"/>
              <a:gd name="connsiteY3" fmla="*/ 4210050 h 4210050"/>
              <a:gd name="connsiteX0" fmla="*/ 0 w 3571875"/>
              <a:gd name="connsiteY0" fmla="*/ 1809750 h 1809750"/>
              <a:gd name="connsiteX1" fmla="*/ 1895475 w 3571875"/>
              <a:gd name="connsiteY1" fmla="*/ 0 h 1809750"/>
              <a:gd name="connsiteX2" fmla="*/ 3571875 w 3571875"/>
              <a:gd name="connsiteY2" fmla="*/ 1809750 h 1809750"/>
              <a:gd name="connsiteX3" fmla="*/ 0 w 3571875"/>
              <a:gd name="connsiteY3" fmla="*/ 1809750 h 1809750"/>
              <a:gd name="connsiteX0" fmla="*/ 0 w 3571875"/>
              <a:gd name="connsiteY0" fmla="*/ 1809750 h 1809750"/>
              <a:gd name="connsiteX1" fmla="*/ 2038350 w 3571875"/>
              <a:gd name="connsiteY1" fmla="*/ 0 h 1809750"/>
              <a:gd name="connsiteX2" fmla="*/ 3571875 w 3571875"/>
              <a:gd name="connsiteY2" fmla="*/ 1809750 h 1809750"/>
              <a:gd name="connsiteX3" fmla="*/ 0 w 3571875"/>
              <a:gd name="connsiteY3" fmla="*/ 1809750 h 1809750"/>
            </a:gdLst>
            <a:ahLst/>
            <a:cxnLst>
              <a:cxn ang="0">
                <a:pos x="connsiteX0" y="connsiteY0"/>
              </a:cxn>
              <a:cxn ang="0">
                <a:pos x="connsiteX1" y="connsiteY1"/>
              </a:cxn>
              <a:cxn ang="0">
                <a:pos x="connsiteX2" y="connsiteY2"/>
              </a:cxn>
              <a:cxn ang="0">
                <a:pos x="connsiteX3" y="connsiteY3"/>
              </a:cxn>
            </a:cxnLst>
            <a:rect l="l" t="t" r="r" b="b"/>
            <a:pathLst>
              <a:path w="3571875" h="1809750">
                <a:moveTo>
                  <a:pt x="0" y="1809750"/>
                </a:moveTo>
                <a:lnTo>
                  <a:pt x="2038350" y="0"/>
                </a:lnTo>
                <a:lnTo>
                  <a:pt x="3571875" y="1809750"/>
                </a:lnTo>
                <a:lnTo>
                  <a:pt x="0" y="1809750"/>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rot="19140000">
            <a:off x="671197" y="1717501"/>
            <a:ext cx="5486400" cy="867444"/>
          </a:xfrm>
        </p:spPr>
        <p:txBody>
          <a:bodyPr anchor="b"/>
          <a:lstStyle>
            <a:lvl1pPr algn="l">
              <a:defRPr sz="2800" b="0">
                <a:latin typeface="+mj-lt"/>
              </a:defRPr>
            </a:lvl1pPr>
          </a:lstStyle>
          <a:p>
            <a:r>
              <a:rPr lang="en-US" smtClean="0"/>
              <a:t>Click to edit Master title style</a:t>
            </a:r>
            <a:endParaRPr lang="en-US" dirty="0"/>
          </a:p>
        </p:txBody>
      </p:sp>
      <p:sp>
        <p:nvSpPr>
          <p:cNvPr id="4" name="Text Placeholder 3"/>
          <p:cNvSpPr>
            <a:spLocks noGrp="1"/>
          </p:cNvSpPr>
          <p:nvPr>
            <p:ph type="body" sz="half" idx="2"/>
          </p:nvPr>
        </p:nvSpPr>
        <p:spPr>
          <a:xfrm rot="19140000">
            <a:off x="1143479" y="2180529"/>
            <a:ext cx="6096545" cy="740664"/>
          </a:xfrm>
        </p:spPr>
        <p:txBody>
          <a:bodyPr/>
          <a:lstStyle>
            <a:lvl1pPr marL="0" indent="0">
              <a:buNone/>
              <a:defRPr sz="14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2E9B59A-73B4-4E8B-B0CA-3B7DA02B457A}" type="datetime1">
              <a:rPr lang="en-US" smtClean="0"/>
              <a:t>1/27/2016</a:t>
            </a:fld>
            <a:endParaRPr lang="en-US"/>
          </a:p>
        </p:txBody>
      </p:sp>
      <p:sp>
        <p:nvSpPr>
          <p:cNvPr id="6" name="Footer Placeholder 5"/>
          <p:cNvSpPr>
            <a:spLocks noGrp="1"/>
          </p:cNvSpPr>
          <p:nvPr>
            <p:ph type="ftr" sz="quarter" idx="11"/>
          </p:nvPr>
        </p:nvSpPr>
        <p:spPr/>
        <p:txBody>
          <a:bodyPr/>
          <a:lstStyle/>
          <a:p>
            <a:r>
              <a:rPr lang="en-US" smtClean="0"/>
              <a:t>Draft</a:t>
            </a:r>
            <a:endParaRPr lang="en-US"/>
          </a:p>
        </p:txBody>
      </p:sp>
      <p:sp>
        <p:nvSpPr>
          <p:cNvPr id="7" name="Slide Number Placeholder 6"/>
          <p:cNvSpPr>
            <a:spLocks noGrp="1"/>
          </p:cNvSpPr>
          <p:nvPr>
            <p:ph type="sldNum" sz="quarter" idx="12"/>
          </p:nvPr>
        </p:nvSpPr>
        <p:spPr/>
        <p:txBody>
          <a:bodyPr/>
          <a:lstStyle/>
          <a:p>
            <a:fld id="{FC186288-CA1E-4D55-BE02-9D41C97D1C20}"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Freeform 6"/>
          <p:cNvSpPr/>
          <p:nvPr/>
        </p:nvSpPr>
        <p:spPr>
          <a:xfrm>
            <a:off x="-2382" y="5050633"/>
            <a:ext cx="3574257" cy="1807368"/>
          </a:xfrm>
          <a:custGeom>
            <a:avLst/>
            <a:gdLst>
              <a:gd name="connsiteX0" fmla="*/ 0 w 3571875"/>
              <a:gd name="connsiteY0" fmla="*/ 4210050 h 4210050"/>
              <a:gd name="connsiteX1" fmla="*/ 0 w 3571875"/>
              <a:gd name="connsiteY1" fmla="*/ 0 h 4210050"/>
              <a:gd name="connsiteX2" fmla="*/ 3571875 w 3571875"/>
              <a:gd name="connsiteY2" fmla="*/ 4210050 h 4210050"/>
              <a:gd name="connsiteX3" fmla="*/ 0 w 3571875"/>
              <a:gd name="connsiteY3" fmla="*/ 4210050 h 4210050"/>
              <a:gd name="connsiteX0" fmla="*/ 0 w 3571875"/>
              <a:gd name="connsiteY0" fmla="*/ 4210050 h 4210050"/>
              <a:gd name="connsiteX1" fmla="*/ 0 w 3571875"/>
              <a:gd name="connsiteY1" fmla="*/ 0 h 4210050"/>
              <a:gd name="connsiteX2" fmla="*/ 2028825 w 3571875"/>
              <a:gd name="connsiteY2" fmla="*/ 2388394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205038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281238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76450 w 3571875"/>
              <a:gd name="connsiteY2" fmla="*/ 2274094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245519 w 3571875"/>
              <a:gd name="connsiteY2" fmla="*/ 2405063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38350 w 3571875"/>
              <a:gd name="connsiteY2" fmla="*/ 2405063 h 4210050"/>
              <a:gd name="connsiteX3" fmla="*/ 3571875 w 3571875"/>
              <a:gd name="connsiteY3" fmla="*/ 4210050 h 4210050"/>
              <a:gd name="connsiteX4" fmla="*/ 0 w 3571875"/>
              <a:gd name="connsiteY4" fmla="*/ 4210050 h 4210050"/>
              <a:gd name="connsiteX0" fmla="*/ 0 w 3571875"/>
              <a:gd name="connsiteY0" fmla="*/ 2433637 h 2433637"/>
              <a:gd name="connsiteX1" fmla="*/ 257175 w 3571875"/>
              <a:gd name="connsiteY1" fmla="*/ 0 h 2433637"/>
              <a:gd name="connsiteX2" fmla="*/ 2038350 w 3571875"/>
              <a:gd name="connsiteY2" fmla="*/ 628650 h 2433637"/>
              <a:gd name="connsiteX3" fmla="*/ 3571875 w 3571875"/>
              <a:gd name="connsiteY3" fmla="*/ 2433637 h 2433637"/>
              <a:gd name="connsiteX4" fmla="*/ 0 w 3571875"/>
              <a:gd name="connsiteY4" fmla="*/ 2433637 h 2433637"/>
              <a:gd name="connsiteX0" fmla="*/ 2382 w 3574257"/>
              <a:gd name="connsiteY0" fmla="*/ 1807368 h 1807368"/>
              <a:gd name="connsiteX1" fmla="*/ 0 w 3574257"/>
              <a:gd name="connsiteY1" fmla="*/ 0 h 1807368"/>
              <a:gd name="connsiteX2" fmla="*/ 2040732 w 3574257"/>
              <a:gd name="connsiteY2" fmla="*/ 2381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924051 w 3574257"/>
              <a:gd name="connsiteY2" fmla="*/ 307181 h 1807368"/>
              <a:gd name="connsiteX3" fmla="*/ 3574257 w 3574257"/>
              <a:gd name="connsiteY3" fmla="*/ 1807368 h 1807368"/>
              <a:gd name="connsiteX4" fmla="*/ 2382 w 3574257"/>
              <a:gd name="connsiteY4" fmla="*/ 1807368 h 1807368"/>
              <a:gd name="connsiteX0" fmla="*/ 2382 w 3574257"/>
              <a:gd name="connsiteY0" fmla="*/ 1809749 h 1809749"/>
              <a:gd name="connsiteX1" fmla="*/ 0 w 3574257"/>
              <a:gd name="connsiteY1" fmla="*/ 2381 h 1809749"/>
              <a:gd name="connsiteX2" fmla="*/ 2038351 w 3574257"/>
              <a:gd name="connsiteY2" fmla="*/ 0 h 1809749"/>
              <a:gd name="connsiteX3" fmla="*/ 3574257 w 3574257"/>
              <a:gd name="connsiteY3" fmla="*/ 1809749 h 1809749"/>
              <a:gd name="connsiteX4" fmla="*/ 2382 w 3574257"/>
              <a:gd name="connsiteY4" fmla="*/ 1809749 h 1809749"/>
              <a:gd name="connsiteX0" fmla="*/ 2382 w 3574257"/>
              <a:gd name="connsiteY0" fmla="*/ 1807368 h 1807368"/>
              <a:gd name="connsiteX1" fmla="*/ 0 w 3574257"/>
              <a:gd name="connsiteY1" fmla="*/ 0 h 1807368"/>
              <a:gd name="connsiteX2" fmla="*/ 1640682 w 3574257"/>
              <a:gd name="connsiteY2" fmla="*/ 450057 h 1807368"/>
              <a:gd name="connsiteX3" fmla="*/ 3574257 w 3574257"/>
              <a:gd name="connsiteY3" fmla="*/ 1807368 h 1807368"/>
              <a:gd name="connsiteX4" fmla="*/ 2382 w 3574257"/>
              <a:gd name="connsiteY4" fmla="*/ 1807368 h 1807368"/>
              <a:gd name="connsiteX0" fmla="*/ 2382 w 3574257"/>
              <a:gd name="connsiteY0" fmla="*/ 1809749 h 1809749"/>
              <a:gd name="connsiteX1" fmla="*/ 0 w 3574257"/>
              <a:gd name="connsiteY1" fmla="*/ 2381 h 1809749"/>
              <a:gd name="connsiteX2" fmla="*/ 2038351 w 3574257"/>
              <a:gd name="connsiteY2" fmla="*/ 0 h 1809749"/>
              <a:gd name="connsiteX3" fmla="*/ 3574257 w 3574257"/>
              <a:gd name="connsiteY3" fmla="*/ 1809749 h 1809749"/>
              <a:gd name="connsiteX4" fmla="*/ 2382 w 3574257"/>
              <a:gd name="connsiteY4" fmla="*/ 1809749 h 1809749"/>
              <a:gd name="connsiteX0" fmla="*/ 2382 w 3574257"/>
              <a:gd name="connsiteY0" fmla="*/ 1807368 h 1807368"/>
              <a:gd name="connsiteX1" fmla="*/ 0 w 3574257"/>
              <a:gd name="connsiteY1" fmla="*/ 0 h 1807368"/>
              <a:gd name="connsiteX2" fmla="*/ 1657351 w 3574257"/>
              <a:gd name="connsiteY2" fmla="*/ 23098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2040732 w 3574257"/>
              <a:gd name="connsiteY2" fmla="*/ 238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774032 w 3574257"/>
              <a:gd name="connsiteY2" fmla="*/ 161925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969294 w 3574257"/>
              <a:gd name="connsiteY2" fmla="*/ 2143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819275 w 3574257"/>
              <a:gd name="connsiteY2" fmla="*/ 200026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2045494 w 3574257"/>
              <a:gd name="connsiteY2" fmla="*/ 1 h 1807368"/>
              <a:gd name="connsiteX3" fmla="*/ 3574257 w 3574257"/>
              <a:gd name="connsiteY3" fmla="*/ 1807368 h 1807368"/>
              <a:gd name="connsiteX4" fmla="*/ 2382 w 3574257"/>
              <a:gd name="connsiteY4" fmla="*/ 1807368 h 180736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574257" h="1807368">
                <a:moveTo>
                  <a:pt x="2382" y="1807368"/>
                </a:moveTo>
                <a:lnTo>
                  <a:pt x="0" y="0"/>
                </a:lnTo>
                <a:lnTo>
                  <a:pt x="2045494" y="1"/>
                </a:lnTo>
                <a:lnTo>
                  <a:pt x="3574257" y="1807368"/>
                </a:lnTo>
                <a:lnTo>
                  <a:pt x="2382" y="1807368"/>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reeform 7"/>
          <p:cNvSpPr/>
          <p:nvPr/>
        </p:nvSpPr>
        <p:spPr>
          <a:xfrm>
            <a:off x="-2380" y="5051292"/>
            <a:ext cx="9146380" cy="1806709"/>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 name="connsiteX0" fmla="*/ 0 w 3352800"/>
              <a:gd name="connsiteY0" fmla="*/ 2002631 h 2002631"/>
              <a:gd name="connsiteX1" fmla="*/ 754045 w 3352800"/>
              <a:gd name="connsiteY1" fmla="*/ 146832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534305 h 534305"/>
              <a:gd name="connsiteX1" fmla="*/ 754045 w 3352800"/>
              <a:gd name="connsiteY1" fmla="*/ 0 h 534305"/>
              <a:gd name="connsiteX2" fmla="*/ 3352800 w 3352800"/>
              <a:gd name="connsiteY2" fmla="*/ 7687 h 534305"/>
              <a:gd name="connsiteX3" fmla="*/ 3352800 w 3352800"/>
              <a:gd name="connsiteY3" fmla="*/ 534305 h 534305"/>
              <a:gd name="connsiteX4" fmla="*/ 0 w 3352800"/>
              <a:gd name="connsiteY4" fmla="*/ 534305 h 534305"/>
              <a:gd name="connsiteX0" fmla="*/ 0 w 3352800"/>
              <a:gd name="connsiteY0" fmla="*/ 534305 h 534305"/>
              <a:gd name="connsiteX1" fmla="*/ 754045 w 3352800"/>
              <a:gd name="connsiteY1" fmla="*/ 0 h 534305"/>
              <a:gd name="connsiteX2" fmla="*/ 3352800 w 3352800"/>
              <a:gd name="connsiteY2" fmla="*/ 7687 h 534305"/>
              <a:gd name="connsiteX3" fmla="*/ 3352800 w 3352800"/>
              <a:gd name="connsiteY3" fmla="*/ 534305 h 534305"/>
              <a:gd name="connsiteX4" fmla="*/ 0 w 3352800"/>
              <a:gd name="connsiteY4" fmla="*/ 534305 h 534305"/>
              <a:gd name="connsiteX0" fmla="*/ 0 w 3352800"/>
              <a:gd name="connsiteY0" fmla="*/ 526618 h 526618"/>
              <a:gd name="connsiteX1" fmla="*/ 980611 w 3352800"/>
              <a:gd name="connsiteY1" fmla="*/ 93681 h 526618"/>
              <a:gd name="connsiteX2" fmla="*/ 3352800 w 3352800"/>
              <a:gd name="connsiteY2" fmla="*/ 0 h 526618"/>
              <a:gd name="connsiteX3" fmla="*/ 3352800 w 3352800"/>
              <a:gd name="connsiteY3" fmla="*/ 526618 h 526618"/>
              <a:gd name="connsiteX4" fmla="*/ 0 w 3352800"/>
              <a:gd name="connsiteY4" fmla="*/ 526618 h 526618"/>
              <a:gd name="connsiteX0" fmla="*/ 0 w 3352800"/>
              <a:gd name="connsiteY0" fmla="*/ 526888 h 526888"/>
              <a:gd name="connsiteX1" fmla="*/ 744735 w 3352800"/>
              <a:gd name="connsiteY1" fmla="*/ 0 h 526888"/>
              <a:gd name="connsiteX2" fmla="*/ 3352800 w 3352800"/>
              <a:gd name="connsiteY2" fmla="*/ 270 h 526888"/>
              <a:gd name="connsiteX3" fmla="*/ 3352800 w 3352800"/>
              <a:gd name="connsiteY3" fmla="*/ 526888 h 526888"/>
              <a:gd name="connsiteX4" fmla="*/ 0 w 3352800"/>
              <a:gd name="connsiteY4" fmla="*/ 526888 h 526888"/>
              <a:gd name="connsiteX0" fmla="*/ 0 w 3352800"/>
              <a:gd name="connsiteY0" fmla="*/ 526618 h 526618"/>
              <a:gd name="connsiteX1" fmla="*/ 811948 w 3352800"/>
              <a:gd name="connsiteY1" fmla="*/ 60921 h 526618"/>
              <a:gd name="connsiteX2" fmla="*/ 3352800 w 3352800"/>
              <a:gd name="connsiteY2" fmla="*/ 0 h 526618"/>
              <a:gd name="connsiteX3" fmla="*/ 3352800 w 3352800"/>
              <a:gd name="connsiteY3" fmla="*/ 526618 h 526618"/>
              <a:gd name="connsiteX4" fmla="*/ 0 w 3352800"/>
              <a:gd name="connsiteY4" fmla="*/ 526618 h 526618"/>
              <a:gd name="connsiteX0" fmla="*/ 0 w 3352800"/>
              <a:gd name="connsiteY0" fmla="*/ 527584 h 527584"/>
              <a:gd name="connsiteX1" fmla="*/ 751718 w 3352800"/>
              <a:gd name="connsiteY1" fmla="*/ 0 h 527584"/>
              <a:gd name="connsiteX2" fmla="*/ 3352800 w 3352800"/>
              <a:gd name="connsiteY2" fmla="*/ 966 h 527584"/>
              <a:gd name="connsiteX3" fmla="*/ 3352800 w 3352800"/>
              <a:gd name="connsiteY3" fmla="*/ 527584 h 527584"/>
              <a:gd name="connsiteX4" fmla="*/ 0 w 3352800"/>
              <a:gd name="connsiteY4" fmla="*/ 527584 h 527584"/>
              <a:gd name="connsiteX0" fmla="*/ 0 w 3352800"/>
              <a:gd name="connsiteY0" fmla="*/ 527584 h 527584"/>
              <a:gd name="connsiteX1" fmla="*/ 751718 w 3352800"/>
              <a:gd name="connsiteY1" fmla="*/ 0 h 527584"/>
              <a:gd name="connsiteX2" fmla="*/ 3241069 w 3352800"/>
              <a:gd name="connsiteY2" fmla="*/ 94144 h 527584"/>
              <a:gd name="connsiteX3" fmla="*/ 3352800 w 3352800"/>
              <a:gd name="connsiteY3" fmla="*/ 527584 h 527584"/>
              <a:gd name="connsiteX4" fmla="*/ 0 w 3352800"/>
              <a:gd name="connsiteY4" fmla="*/ 527584 h 527584"/>
              <a:gd name="connsiteX0" fmla="*/ 0 w 3352800"/>
              <a:gd name="connsiteY0" fmla="*/ 527584 h 527584"/>
              <a:gd name="connsiteX1" fmla="*/ 751718 w 3352800"/>
              <a:gd name="connsiteY1" fmla="*/ 0 h 527584"/>
              <a:gd name="connsiteX2" fmla="*/ 3352800 w 3352800"/>
              <a:gd name="connsiteY2" fmla="*/ 271 h 527584"/>
              <a:gd name="connsiteX3" fmla="*/ 3352800 w 3352800"/>
              <a:gd name="connsiteY3" fmla="*/ 527584 h 527584"/>
              <a:gd name="connsiteX4" fmla="*/ 0 w 3352800"/>
              <a:gd name="connsiteY4" fmla="*/ 527584 h 527584"/>
              <a:gd name="connsiteX0" fmla="*/ 0 w 3352800"/>
              <a:gd name="connsiteY0" fmla="*/ 527313 h 527313"/>
              <a:gd name="connsiteX1" fmla="*/ 900984 w 3352800"/>
              <a:gd name="connsiteY1" fmla="*/ 97774 h 527313"/>
              <a:gd name="connsiteX2" fmla="*/ 3352800 w 3352800"/>
              <a:gd name="connsiteY2" fmla="*/ 0 h 527313"/>
              <a:gd name="connsiteX3" fmla="*/ 3352800 w 3352800"/>
              <a:gd name="connsiteY3" fmla="*/ 527313 h 527313"/>
              <a:gd name="connsiteX4" fmla="*/ 0 w 3352800"/>
              <a:gd name="connsiteY4" fmla="*/ 527313 h 527313"/>
              <a:gd name="connsiteX0" fmla="*/ 0 w 3352800"/>
              <a:gd name="connsiteY0" fmla="*/ 527584 h 527584"/>
              <a:gd name="connsiteX1" fmla="*/ 748227 w 3352800"/>
              <a:gd name="connsiteY1" fmla="*/ 0 h 527584"/>
              <a:gd name="connsiteX2" fmla="*/ 3352800 w 3352800"/>
              <a:gd name="connsiteY2" fmla="*/ 271 h 527584"/>
              <a:gd name="connsiteX3" fmla="*/ 3352800 w 3352800"/>
              <a:gd name="connsiteY3" fmla="*/ 527584 h 527584"/>
              <a:gd name="connsiteX4" fmla="*/ 0 w 3352800"/>
              <a:gd name="connsiteY4" fmla="*/ 527584 h 52758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527584">
                <a:moveTo>
                  <a:pt x="0" y="527584"/>
                </a:moveTo>
                <a:lnTo>
                  <a:pt x="748227" y="0"/>
                </a:lnTo>
                <a:lnTo>
                  <a:pt x="3352800" y="271"/>
                </a:lnTo>
                <a:lnTo>
                  <a:pt x="3352800" y="527584"/>
                </a:lnTo>
                <a:lnTo>
                  <a:pt x="0" y="527584"/>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822960" y="365760"/>
            <a:ext cx="7520940" cy="548640"/>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822960" y="1100628"/>
            <a:ext cx="7520940" cy="3579849"/>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rot="19140000">
            <a:off x="201168" y="5870448"/>
            <a:ext cx="2176272" cy="201168"/>
          </a:xfrm>
          <a:prstGeom prst="rect">
            <a:avLst/>
          </a:prstGeom>
        </p:spPr>
        <p:txBody>
          <a:bodyPr vert="horz" lIns="91440" tIns="45720" rIns="91440" bIns="45720" rtlCol="0" anchor="ctr"/>
          <a:lstStyle>
            <a:lvl1pPr algn="l">
              <a:defRPr sz="1200">
                <a:solidFill>
                  <a:srgbClr val="FFFFFF"/>
                </a:solidFill>
              </a:defRPr>
            </a:lvl1pPr>
          </a:lstStyle>
          <a:p>
            <a:fld id="{791D736A-A1CE-4FC4-B429-93521A7186DE}" type="datetime1">
              <a:rPr lang="en-US" smtClean="0"/>
              <a:t>1/27/2016</a:t>
            </a:fld>
            <a:endParaRPr lang="en-US"/>
          </a:p>
        </p:txBody>
      </p:sp>
      <p:sp>
        <p:nvSpPr>
          <p:cNvPr id="5" name="Footer Placeholder 4"/>
          <p:cNvSpPr>
            <a:spLocks noGrp="1"/>
          </p:cNvSpPr>
          <p:nvPr>
            <p:ph type="ftr" sz="quarter" idx="3"/>
          </p:nvPr>
        </p:nvSpPr>
        <p:spPr>
          <a:xfrm>
            <a:off x="3517514" y="6285122"/>
            <a:ext cx="4724400" cy="274320"/>
          </a:xfrm>
          <a:prstGeom prst="rect">
            <a:avLst/>
          </a:prstGeom>
        </p:spPr>
        <p:txBody>
          <a:bodyPr vert="horz" lIns="91440" tIns="45720" rIns="91440" bIns="45720" rtlCol="0" anchor="ctr"/>
          <a:lstStyle>
            <a:lvl1pPr algn="r">
              <a:defRPr sz="1000" cap="all" spc="200" baseline="0">
                <a:solidFill>
                  <a:srgbClr val="FFFFFF"/>
                </a:solidFill>
              </a:defRPr>
            </a:lvl1pPr>
          </a:lstStyle>
          <a:p>
            <a:r>
              <a:rPr lang="en-US" smtClean="0"/>
              <a:t>Draft</a:t>
            </a:r>
            <a:endParaRPr lang="en-US"/>
          </a:p>
        </p:txBody>
      </p:sp>
      <p:sp>
        <p:nvSpPr>
          <p:cNvPr id="6" name="Slide Number Placeholder 5"/>
          <p:cNvSpPr>
            <a:spLocks noGrp="1"/>
          </p:cNvSpPr>
          <p:nvPr>
            <p:ph type="sldNum" sz="quarter" idx="4"/>
          </p:nvPr>
        </p:nvSpPr>
        <p:spPr>
          <a:xfrm>
            <a:off x="8401038" y="6170822"/>
            <a:ext cx="502920" cy="502920"/>
          </a:xfrm>
          <a:prstGeom prst="ellipse">
            <a:avLst/>
          </a:prstGeom>
          <a:ln w="19050">
            <a:solidFill>
              <a:srgbClr val="FFFFFF"/>
            </a:solidFill>
          </a:ln>
        </p:spPr>
        <p:txBody>
          <a:bodyPr vert="horz" lIns="9144" tIns="9144" rIns="9144" bIns="9144" rtlCol="0" anchor="ctr">
            <a:normAutofit/>
          </a:bodyPr>
          <a:lstStyle>
            <a:lvl1pPr algn="ctr">
              <a:defRPr sz="1650">
                <a:solidFill>
                  <a:srgbClr val="FFFFFF"/>
                </a:solidFill>
              </a:defRPr>
            </a:lvl1pPr>
          </a:lstStyle>
          <a:p>
            <a:fld id="{FC186288-CA1E-4D55-BE02-9D41C97D1C20}"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841" r:id="rId1"/>
    <p:sldLayoutId id="2147483842" r:id="rId2"/>
    <p:sldLayoutId id="2147483843" r:id="rId3"/>
    <p:sldLayoutId id="2147483844" r:id="rId4"/>
    <p:sldLayoutId id="2147483845" r:id="rId5"/>
    <p:sldLayoutId id="2147483846" r:id="rId6"/>
    <p:sldLayoutId id="2147483847" r:id="rId7"/>
    <p:sldLayoutId id="2147483848" r:id="rId8"/>
    <p:sldLayoutId id="2147483849" r:id="rId9"/>
    <p:sldLayoutId id="2147483850" r:id="rId10"/>
    <p:sldLayoutId id="2147483851" r:id="rId11"/>
  </p:sldLayoutIdLst>
  <p:hf hdr="0" dt="0"/>
  <p:txStyles>
    <p:titleStyle>
      <a:lvl1pPr algn="l" defTabSz="914400" rtl="0" eaLnBrk="1" latinLnBrk="0" hangingPunct="1">
        <a:spcBef>
          <a:spcPct val="0"/>
        </a:spcBef>
        <a:buNone/>
        <a:defRPr sz="2800" kern="1200" cap="all" baseline="0">
          <a:solidFill>
            <a:schemeClr val="tx1"/>
          </a:solidFill>
          <a:latin typeface="+mj-lt"/>
          <a:ea typeface="+mj-ea"/>
          <a:cs typeface="+mj-cs"/>
        </a:defRPr>
      </a:lvl1pPr>
    </p:titleStyle>
    <p:bodyStyle>
      <a:lvl1pPr marL="342900" indent="-342900" algn="l" defTabSz="914400" rtl="0" eaLnBrk="1" latinLnBrk="0" hangingPunct="1">
        <a:spcBef>
          <a:spcPts val="800"/>
        </a:spcBef>
        <a:buFont typeface="Arial" pitchFamily="34" charset="0"/>
        <a:buNone/>
        <a:defRPr sz="1600" b="1" kern="1200">
          <a:solidFill>
            <a:schemeClr val="tx1"/>
          </a:solidFill>
          <a:latin typeface="+mn-lt"/>
          <a:ea typeface="+mn-ea"/>
          <a:cs typeface="+mn-cs"/>
        </a:defRPr>
      </a:lvl1pPr>
      <a:lvl2pPr marL="173736" indent="-173736"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2pPr>
      <a:lvl3pPr marL="402336" indent="-164592"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3pPr>
      <a:lvl4pPr marL="630936" indent="-164592"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4pPr>
      <a:lvl5pPr marL="859536" indent="-173736"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5pPr>
      <a:lvl6pPr marL="1097280" indent="-173736"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6pPr>
      <a:lvl7pPr marL="1353312"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7pPr>
      <a:lvl8pPr marL="1581912"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8pPr>
      <a:lvl9pPr marL="1792224"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hyperlink" Target="mailto:gswilley@gmcvb.com" TargetMode="External"/><Relationship Id="rId2" Type="http://schemas.openxmlformats.org/officeDocument/2006/relationships/hyperlink" Target="mailto:kabraham@fmuniv.edu"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7.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7.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01117" y="22459"/>
            <a:ext cx="7391400" cy="5029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
        <p:nvSpPr>
          <p:cNvPr id="2" name="Slide Number Placeholder 1"/>
          <p:cNvSpPr>
            <a:spLocks noGrp="1"/>
          </p:cNvSpPr>
          <p:nvPr>
            <p:ph type="sldNum" sz="quarter" idx="12"/>
          </p:nvPr>
        </p:nvSpPr>
        <p:spPr/>
        <p:txBody>
          <a:bodyPr/>
          <a:lstStyle/>
          <a:p>
            <a:fld id="{FC186288-CA1E-4D55-BE02-9D41C97D1C20}" type="slidenum">
              <a:rPr lang="en-US" smtClean="0"/>
              <a:t>1</a:t>
            </a:fld>
            <a:endParaRPr lang="en-US"/>
          </a:p>
        </p:txBody>
      </p:sp>
      <p:sp>
        <p:nvSpPr>
          <p:cNvPr id="4" name="Footer Placeholder 3"/>
          <p:cNvSpPr>
            <a:spLocks noGrp="1"/>
          </p:cNvSpPr>
          <p:nvPr>
            <p:ph type="ftr" sz="quarter" idx="11"/>
          </p:nvPr>
        </p:nvSpPr>
        <p:spPr/>
        <p:txBody>
          <a:bodyPr/>
          <a:lstStyle/>
          <a:p>
            <a:r>
              <a:rPr lang="en-US" sz="2800" dirty="0" smtClean="0"/>
              <a:t>Draft</a:t>
            </a:r>
            <a:endParaRPr lang="en-US" sz="2800" dirty="0"/>
          </a:p>
        </p:txBody>
      </p:sp>
    </p:spTree>
    <p:extLst>
      <p:ext uri="{BB962C8B-B14F-4D97-AF65-F5344CB8AC3E}">
        <p14:creationId xmlns:p14="http://schemas.microsoft.com/office/powerpoint/2010/main" val="38860737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762000" y="152400"/>
            <a:ext cx="7520940" cy="548640"/>
          </a:xfrm>
        </p:spPr>
        <p:txBody>
          <a:bodyPr/>
          <a:lstStyle/>
          <a:p>
            <a:pPr algn="ctr"/>
            <a:r>
              <a:rPr lang="en-US" dirty="0" err="1" smtClean="0">
                <a:solidFill>
                  <a:srgbClr val="0070C0"/>
                </a:solidFill>
                <a:latin typeface="Elephant" pitchFamily="18" charset="0"/>
              </a:rPr>
              <a:t>Afr.i.center</a:t>
            </a:r>
            <a:r>
              <a:rPr lang="en-US" dirty="0" smtClean="0">
                <a:solidFill>
                  <a:srgbClr val="0070C0"/>
                </a:solidFill>
                <a:latin typeface="Elephant" pitchFamily="18" charset="0"/>
              </a:rPr>
              <a:t> PROGRAMS </a:t>
            </a:r>
            <a:endParaRPr lang="en-US" dirty="0">
              <a:solidFill>
                <a:srgbClr val="0070C0"/>
              </a:solidFill>
              <a:latin typeface="Elephant" pitchFamily="18" charset="0"/>
            </a:endParaRPr>
          </a:p>
        </p:txBody>
      </p:sp>
      <p:sp>
        <p:nvSpPr>
          <p:cNvPr id="4" name="Content Placeholder 3"/>
          <p:cNvSpPr>
            <a:spLocks noGrp="1"/>
          </p:cNvSpPr>
          <p:nvPr>
            <p:ph idx="1"/>
          </p:nvPr>
        </p:nvSpPr>
        <p:spPr>
          <a:xfrm>
            <a:off x="571500" y="762000"/>
            <a:ext cx="8001000" cy="5638800"/>
          </a:xfrm>
        </p:spPr>
        <p:txBody>
          <a:bodyPr>
            <a:normAutofit fontScale="85000" lnSpcReduction="20000"/>
          </a:bodyPr>
          <a:lstStyle/>
          <a:p>
            <a:pPr>
              <a:buFont typeface="Wingdings" pitchFamily="2" charset="2"/>
              <a:buChar char="q"/>
            </a:pPr>
            <a:endParaRPr lang="en-US" sz="1600" dirty="0" smtClean="0"/>
          </a:p>
          <a:p>
            <a:pPr>
              <a:buFont typeface="Wingdings" pitchFamily="2" charset="2"/>
              <a:buChar char="q"/>
            </a:pPr>
            <a:r>
              <a:rPr lang="en-US" dirty="0"/>
              <a:t>Global African Diaspora Citizenship </a:t>
            </a:r>
            <a:r>
              <a:rPr lang="en-US" dirty="0" smtClean="0"/>
              <a:t>Program – Berea and other ACA schools, in partnership with Salzburg Global Seminar</a:t>
            </a:r>
          </a:p>
          <a:p>
            <a:pPr>
              <a:buFont typeface="Wingdings" pitchFamily="2" charset="2"/>
              <a:buChar char="q"/>
            </a:pPr>
            <a:r>
              <a:rPr lang="en-US" dirty="0" smtClean="0"/>
              <a:t>Global African Diasporic Communities Seminar Series – International Education programs in a range of countries beginning with Brazil 2016 Annual </a:t>
            </a:r>
            <a:r>
              <a:rPr lang="en-US" dirty="0"/>
              <a:t>acknowledgements- Ancestral Remembrance; International Human Rights, Juneteenth; Soweto Day; Independence days throughout Africa and the Diaspora Ambassadors</a:t>
            </a:r>
            <a:r>
              <a:rPr lang="en-US" dirty="0" smtClean="0"/>
              <a:t>.</a:t>
            </a:r>
            <a:endParaRPr lang="en-US" dirty="0"/>
          </a:p>
          <a:p>
            <a:pPr>
              <a:buFont typeface="Wingdings" pitchFamily="2" charset="2"/>
              <a:buChar char="q"/>
            </a:pPr>
            <a:r>
              <a:rPr lang="en-US" sz="1600" dirty="0" smtClean="0"/>
              <a:t> African and African Diaspora Ambassadors Residencies (Artists, Ambassadors, Scholars)</a:t>
            </a:r>
          </a:p>
          <a:p>
            <a:pPr lvl="0">
              <a:buFont typeface="Wingdings" pitchFamily="2" charset="2"/>
              <a:buChar char="q"/>
            </a:pPr>
            <a:r>
              <a:rPr lang="en-US" sz="1600" dirty="0" smtClean="0"/>
              <a:t>Support and sustain the work of the Black Studies Committee (</a:t>
            </a:r>
            <a:r>
              <a:rPr lang="en-US" sz="1600" dirty="0" err="1" smtClean="0"/>
              <a:t>Mpema</a:t>
            </a:r>
            <a:r>
              <a:rPr lang="en-US" sz="1600" dirty="0" smtClean="0"/>
              <a:t> Kwanzaa, Lecture series, Pan African food festival, staged performances).</a:t>
            </a:r>
            <a:r>
              <a:rPr lang="en-US" dirty="0">
                <a:solidFill>
                  <a:srgbClr val="000000"/>
                </a:solidFill>
              </a:rPr>
              <a:t> </a:t>
            </a:r>
            <a:endParaRPr lang="en-US" dirty="0" smtClean="0">
              <a:solidFill>
                <a:srgbClr val="000000"/>
              </a:solidFill>
            </a:endParaRPr>
          </a:p>
          <a:p>
            <a:pPr lvl="0">
              <a:buFont typeface="Wingdings" pitchFamily="2" charset="2"/>
              <a:buChar char="q"/>
            </a:pPr>
            <a:r>
              <a:rPr lang="en-US" dirty="0" smtClean="0">
                <a:solidFill>
                  <a:srgbClr val="000000"/>
                </a:solidFill>
              </a:rPr>
              <a:t>Art Exhibitions and the establishment of a permanent art collection</a:t>
            </a:r>
          </a:p>
          <a:p>
            <a:pPr lvl="0">
              <a:buFont typeface="Wingdings" pitchFamily="2" charset="2"/>
              <a:buChar char="q"/>
            </a:pPr>
            <a:r>
              <a:rPr lang="en-US" dirty="0" smtClean="0">
                <a:solidFill>
                  <a:srgbClr val="000000"/>
                </a:solidFill>
              </a:rPr>
              <a:t>Theatre </a:t>
            </a:r>
            <a:r>
              <a:rPr lang="en-US" dirty="0">
                <a:solidFill>
                  <a:srgbClr val="000000"/>
                </a:solidFill>
              </a:rPr>
              <a:t>productions- at least one per academic year- </a:t>
            </a:r>
            <a:r>
              <a:rPr lang="en-US" dirty="0" smtClean="0">
                <a:solidFill>
                  <a:srgbClr val="000000"/>
                </a:solidFill>
              </a:rPr>
              <a:t>each </a:t>
            </a:r>
            <a:r>
              <a:rPr lang="en-US" dirty="0">
                <a:solidFill>
                  <a:srgbClr val="000000"/>
                </a:solidFill>
              </a:rPr>
              <a:t>production includes artists residencies for the semester of the production</a:t>
            </a:r>
            <a:r>
              <a:rPr lang="en-US" dirty="0" smtClean="0">
                <a:solidFill>
                  <a:srgbClr val="000000"/>
                </a:solidFill>
              </a:rPr>
              <a:t>.</a:t>
            </a:r>
            <a:endParaRPr lang="en-US" dirty="0">
              <a:solidFill>
                <a:srgbClr val="000000"/>
              </a:solidFill>
            </a:endParaRPr>
          </a:p>
          <a:p>
            <a:pPr lvl="0">
              <a:buFont typeface="Wingdings" pitchFamily="2" charset="2"/>
              <a:buChar char="q"/>
            </a:pPr>
            <a:r>
              <a:rPr lang="en-US" dirty="0">
                <a:solidFill>
                  <a:srgbClr val="000000"/>
                </a:solidFill>
              </a:rPr>
              <a:t>Faculty lecture series- rotating disciplines, faculty present lectures/ facilitate discussions quarterly at </a:t>
            </a:r>
            <a:r>
              <a:rPr lang="en-US" dirty="0" smtClean="0">
                <a:solidFill>
                  <a:srgbClr val="000000"/>
                </a:solidFill>
              </a:rPr>
              <a:t>museums. </a:t>
            </a:r>
            <a:r>
              <a:rPr lang="en-US" dirty="0">
                <a:solidFill>
                  <a:srgbClr val="000000"/>
                </a:solidFill>
              </a:rPr>
              <a:t>( starting at MOCA in 2015</a:t>
            </a:r>
            <a:r>
              <a:rPr lang="en-US" dirty="0" smtClean="0">
                <a:solidFill>
                  <a:srgbClr val="000000"/>
                </a:solidFill>
              </a:rPr>
              <a:t>)</a:t>
            </a:r>
            <a:endParaRPr lang="en-US" dirty="0">
              <a:solidFill>
                <a:srgbClr val="000000"/>
              </a:solidFill>
            </a:endParaRPr>
          </a:p>
          <a:p>
            <a:pPr lvl="0">
              <a:buFont typeface="Wingdings" pitchFamily="2" charset="2"/>
              <a:buChar char="q"/>
            </a:pPr>
            <a:r>
              <a:rPr lang="en-US" dirty="0">
                <a:solidFill>
                  <a:srgbClr val="000000"/>
                </a:solidFill>
              </a:rPr>
              <a:t>Media Activism- “YouTube”- issues relating to black people in the world- good news of what's happening</a:t>
            </a:r>
            <a:r>
              <a:rPr lang="en-US" dirty="0" smtClean="0">
                <a:solidFill>
                  <a:srgbClr val="000000"/>
                </a:solidFill>
              </a:rPr>
              <a:t>.</a:t>
            </a:r>
            <a:endParaRPr lang="en-US" dirty="0">
              <a:solidFill>
                <a:srgbClr val="000000"/>
              </a:solidFill>
            </a:endParaRPr>
          </a:p>
          <a:p>
            <a:pPr lvl="0">
              <a:buFont typeface="Wingdings" pitchFamily="2" charset="2"/>
              <a:buChar char="q"/>
            </a:pPr>
            <a:r>
              <a:rPr lang="en-US" dirty="0">
                <a:solidFill>
                  <a:srgbClr val="000000"/>
                </a:solidFill>
              </a:rPr>
              <a:t>Publication </a:t>
            </a:r>
            <a:r>
              <a:rPr lang="en-US" dirty="0" smtClean="0">
                <a:solidFill>
                  <a:srgbClr val="000000"/>
                </a:solidFill>
              </a:rPr>
              <a:t>series</a:t>
            </a:r>
          </a:p>
          <a:p>
            <a:pPr lvl="0">
              <a:buFont typeface="Wingdings" pitchFamily="2" charset="2"/>
              <a:buChar char="q"/>
            </a:pPr>
            <a:r>
              <a:rPr lang="en-US" dirty="0" smtClean="0">
                <a:solidFill>
                  <a:srgbClr val="000000"/>
                </a:solidFill>
              </a:rPr>
              <a:t>Develop </a:t>
            </a:r>
            <a:r>
              <a:rPr lang="en-US" dirty="0">
                <a:solidFill>
                  <a:srgbClr val="000000"/>
                </a:solidFill>
              </a:rPr>
              <a:t>and establish H3: interdisciplinary degree program in public history, Heritage Tourism, Hospitality.</a:t>
            </a:r>
          </a:p>
          <a:p>
            <a:pPr>
              <a:buFont typeface="Wingdings" pitchFamily="2" charset="2"/>
              <a:buChar char="q"/>
            </a:pPr>
            <a:r>
              <a:rPr lang="en-US" dirty="0"/>
              <a:t>Annual acknowledgements- Ancestral Remembrance; International Human Rights, Juneteenth; Soweto Day; Independence days throughout Africa and the </a:t>
            </a:r>
            <a:r>
              <a:rPr lang="en-US" dirty="0" smtClean="0"/>
              <a:t>Diaspora</a:t>
            </a:r>
          </a:p>
          <a:p>
            <a:pPr>
              <a:buFont typeface="Wingdings" pitchFamily="2" charset="2"/>
              <a:buChar char="q"/>
            </a:pPr>
            <a:r>
              <a:rPr lang="en-US" dirty="0" smtClean="0"/>
              <a:t>International “</a:t>
            </a:r>
            <a:r>
              <a:rPr lang="en-US" dirty="0" err="1" smtClean="0"/>
              <a:t>Padare</a:t>
            </a:r>
            <a:r>
              <a:rPr lang="en-US" dirty="0" smtClean="0"/>
              <a:t>” sessions – </a:t>
            </a:r>
            <a:r>
              <a:rPr lang="en-US" dirty="0" err="1" smtClean="0"/>
              <a:t>Intradiasporic</a:t>
            </a:r>
            <a:r>
              <a:rPr lang="en-US" dirty="0" smtClean="0"/>
              <a:t> roundtables held throughout the diaspora</a:t>
            </a:r>
          </a:p>
          <a:p>
            <a:pPr>
              <a:buFont typeface="Wingdings" pitchFamily="2" charset="2"/>
              <a:buChar char="q"/>
            </a:pPr>
            <a:endParaRPr lang="en-US" dirty="0" smtClean="0"/>
          </a:p>
          <a:p>
            <a:pPr>
              <a:buFont typeface="Wingdings" pitchFamily="2" charset="2"/>
              <a:buChar char="q"/>
            </a:pPr>
            <a:endParaRPr lang="en-US" dirty="0"/>
          </a:p>
          <a:p>
            <a:pPr marL="0" indent="0"/>
            <a:endParaRPr lang="en-US" sz="1600" dirty="0"/>
          </a:p>
        </p:txBody>
      </p:sp>
      <p:sp>
        <p:nvSpPr>
          <p:cNvPr id="2" name="Slide Number Placeholder 1"/>
          <p:cNvSpPr>
            <a:spLocks noGrp="1"/>
          </p:cNvSpPr>
          <p:nvPr>
            <p:ph type="sldNum" sz="quarter" idx="12"/>
          </p:nvPr>
        </p:nvSpPr>
        <p:spPr/>
        <p:txBody>
          <a:bodyPr/>
          <a:lstStyle/>
          <a:p>
            <a:fld id="{FC186288-CA1E-4D55-BE02-9D41C97D1C20}" type="slidenum">
              <a:rPr lang="en-US" smtClean="0"/>
              <a:t>10</a:t>
            </a:fld>
            <a:endParaRPr lang="en-US"/>
          </a:p>
        </p:txBody>
      </p:sp>
      <p:sp>
        <p:nvSpPr>
          <p:cNvPr id="6" name="Footer Placeholder 5"/>
          <p:cNvSpPr>
            <a:spLocks noGrp="1"/>
          </p:cNvSpPr>
          <p:nvPr>
            <p:ph type="ftr" sz="quarter" idx="11"/>
          </p:nvPr>
        </p:nvSpPr>
        <p:spPr/>
        <p:txBody>
          <a:bodyPr/>
          <a:lstStyle/>
          <a:p>
            <a:r>
              <a:rPr lang="en-US" sz="2800" dirty="0" smtClean="0"/>
              <a:t>Draft</a:t>
            </a:r>
            <a:endParaRPr lang="en-US" sz="2800" dirty="0"/>
          </a:p>
        </p:txBody>
      </p:sp>
    </p:spTree>
    <p:extLst>
      <p:ext uri="{BB962C8B-B14F-4D97-AF65-F5344CB8AC3E}">
        <p14:creationId xmlns:p14="http://schemas.microsoft.com/office/powerpoint/2010/main" val="298813364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solidFill>
                  <a:srgbClr val="0070C0"/>
                </a:solidFill>
                <a:latin typeface="Elephant" pitchFamily="18" charset="0"/>
              </a:rPr>
              <a:t>Research Models</a:t>
            </a:r>
            <a:endParaRPr lang="en-US" dirty="0">
              <a:solidFill>
                <a:srgbClr val="0070C0"/>
              </a:solidFill>
              <a:latin typeface="Elephant" pitchFamily="18" charset="0"/>
            </a:endParaRPr>
          </a:p>
        </p:txBody>
      </p:sp>
      <p:sp>
        <p:nvSpPr>
          <p:cNvPr id="3" name="Slide Number Placeholder 2"/>
          <p:cNvSpPr>
            <a:spLocks noGrp="1"/>
          </p:cNvSpPr>
          <p:nvPr>
            <p:ph type="sldNum" sz="quarter" idx="12"/>
          </p:nvPr>
        </p:nvSpPr>
        <p:spPr/>
        <p:txBody>
          <a:bodyPr/>
          <a:lstStyle/>
          <a:p>
            <a:fld id="{FC186288-CA1E-4D55-BE02-9D41C97D1C20}" type="slidenum">
              <a:rPr lang="en-US" smtClean="0"/>
              <a:t>11</a:t>
            </a:fld>
            <a:endParaRPr lang="en-US"/>
          </a:p>
        </p:txBody>
      </p:sp>
      <p:sp>
        <p:nvSpPr>
          <p:cNvPr id="4" name="TextBox 3"/>
          <p:cNvSpPr txBox="1"/>
          <p:nvPr/>
        </p:nvSpPr>
        <p:spPr>
          <a:xfrm>
            <a:off x="882353" y="2133600"/>
            <a:ext cx="7391400" cy="2308324"/>
          </a:xfrm>
          <a:prstGeom prst="rect">
            <a:avLst/>
          </a:prstGeom>
          <a:noFill/>
        </p:spPr>
        <p:txBody>
          <a:bodyPr wrap="square" rtlCol="0">
            <a:spAutoFit/>
          </a:bodyPr>
          <a:lstStyle/>
          <a:p>
            <a:pPr marL="285750" indent="-285750">
              <a:buFont typeface="Arial" pitchFamily="34" charset="0"/>
              <a:buChar char="•"/>
            </a:pPr>
            <a:r>
              <a:rPr lang="en-US" dirty="0" smtClean="0"/>
              <a:t>The OHIO STATE UNIVERSITY- HALE CULTURAL CENTER</a:t>
            </a:r>
          </a:p>
          <a:p>
            <a:pPr marL="285750" indent="-285750">
              <a:buFont typeface="Arial" pitchFamily="34" charset="0"/>
              <a:buChar char="•"/>
            </a:pPr>
            <a:r>
              <a:rPr lang="en-US" dirty="0" smtClean="0"/>
              <a:t>FLORIDA AGRICULTURAL &amp; MECHANICAL UNIVERSITY- Black Archives Research Center</a:t>
            </a:r>
          </a:p>
          <a:p>
            <a:pPr marL="285750" indent="-285750">
              <a:buFont typeface="Arial" pitchFamily="34" charset="0"/>
              <a:buChar char="•"/>
            </a:pPr>
            <a:r>
              <a:rPr lang="en-US" dirty="0" smtClean="0"/>
              <a:t>FLORIDA </a:t>
            </a:r>
            <a:r>
              <a:rPr lang="en-US" dirty="0"/>
              <a:t>INTERNATIONAL </a:t>
            </a:r>
            <a:r>
              <a:rPr lang="en-US" dirty="0" smtClean="0"/>
              <a:t>UNIVERSITY- Global &amp; Sociocultural Studies</a:t>
            </a:r>
            <a:endParaRPr lang="en-US" dirty="0"/>
          </a:p>
          <a:p>
            <a:pPr marL="285750" indent="-285750">
              <a:buFont typeface="Arial" pitchFamily="34" charset="0"/>
              <a:buChar char="•"/>
            </a:pPr>
            <a:r>
              <a:rPr lang="en-US" dirty="0" smtClean="0"/>
              <a:t>TEMPLE UNIVERSITY- Multicultural Education Center</a:t>
            </a:r>
          </a:p>
          <a:p>
            <a:pPr marL="285750" indent="-285750">
              <a:buFont typeface="Arial" pitchFamily="34" charset="0"/>
              <a:buChar char="•"/>
            </a:pPr>
            <a:r>
              <a:rPr lang="en-US" dirty="0" smtClean="0"/>
              <a:t>HUTCHINSON INSTITUTE at HARVARD UNIVERSITY</a:t>
            </a:r>
          </a:p>
          <a:p>
            <a:pPr marL="285750" indent="-285750">
              <a:buFont typeface="Arial" pitchFamily="34" charset="0"/>
              <a:buChar char="•"/>
            </a:pPr>
            <a:r>
              <a:rPr lang="en-US" dirty="0"/>
              <a:t>The Carter G. Woodson Center at Berea </a:t>
            </a:r>
            <a:r>
              <a:rPr lang="en-US" dirty="0" smtClean="0"/>
              <a:t>College</a:t>
            </a:r>
          </a:p>
          <a:p>
            <a:pPr marL="285750" indent="-285750">
              <a:buFont typeface="Arial" pitchFamily="34" charset="0"/>
              <a:buChar char="•"/>
            </a:pPr>
            <a:endParaRPr lang="en-US" dirty="0"/>
          </a:p>
        </p:txBody>
      </p:sp>
      <p:sp>
        <p:nvSpPr>
          <p:cNvPr id="6" name="Footer Placeholder 5"/>
          <p:cNvSpPr>
            <a:spLocks noGrp="1"/>
          </p:cNvSpPr>
          <p:nvPr>
            <p:ph type="ftr" sz="quarter" idx="11"/>
          </p:nvPr>
        </p:nvSpPr>
        <p:spPr/>
        <p:txBody>
          <a:bodyPr/>
          <a:lstStyle/>
          <a:p>
            <a:r>
              <a:rPr lang="en-US" sz="2800" dirty="0" smtClean="0"/>
              <a:t>Draft</a:t>
            </a:r>
            <a:endParaRPr lang="en-US" sz="2800" dirty="0"/>
          </a:p>
        </p:txBody>
      </p:sp>
    </p:spTree>
    <p:extLst>
      <p:ext uri="{BB962C8B-B14F-4D97-AF65-F5344CB8AC3E}">
        <p14:creationId xmlns:p14="http://schemas.microsoft.com/office/powerpoint/2010/main" val="32667189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pPr algn="ctr"/>
            <a:r>
              <a:rPr lang="en-US" dirty="0" smtClean="0">
                <a:solidFill>
                  <a:srgbClr val="0070C0"/>
                </a:solidFill>
                <a:latin typeface="Elephant" pitchFamily="18" charset="0"/>
              </a:rPr>
              <a:t>model/ Hale cultural center</a:t>
            </a:r>
            <a:endParaRPr lang="en-US" dirty="0">
              <a:solidFill>
                <a:srgbClr val="0070C0"/>
              </a:solidFill>
              <a:latin typeface="Elephant" pitchFamily="18" charset="0"/>
            </a:endParaRPr>
          </a:p>
        </p:txBody>
      </p:sp>
      <p:sp>
        <p:nvSpPr>
          <p:cNvPr id="2" name="Content Placeholder 1"/>
          <p:cNvSpPr>
            <a:spLocks noGrp="1"/>
          </p:cNvSpPr>
          <p:nvPr>
            <p:ph idx="1"/>
          </p:nvPr>
        </p:nvSpPr>
        <p:spPr>
          <a:xfrm>
            <a:off x="609600" y="1143000"/>
            <a:ext cx="8001000" cy="4038600"/>
          </a:xfrm>
        </p:spPr>
        <p:txBody>
          <a:bodyPr>
            <a:normAutofit lnSpcReduction="10000"/>
          </a:bodyPr>
          <a:lstStyle/>
          <a:p>
            <a:pPr>
              <a:buFont typeface="Arial" pitchFamily="34" charset="0"/>
              <a:buChar char="•"/>
            </a:pPr>
            <a:endParaRPr lang="en-US" sz="1600" dirty="0" smtClean="0"/>
          </a:p>
          <a:p>
            <a:pPr>
              <a:buFont typeface="Arial" pitchFamily="34" charset="0"/>
              <a:buChar char="•"/>
            </a:pPr>
            <a:r>
              <a:rPr lang="en-US" sz="1600" dirty="0" smtClean="0"/>
              <a:t>The </a:t>
            </a:r>
            <a:r>
              <a:rPr lang="en-US" sz="1600" dirty="0"/>
              <a:t>Center is named in honor of Dr. Frank W. Hale, Jr. who fought to </a:t>
            </a:r>
            <a:r>
              <a:rPr lang="en-US" sz="1600" dirty="0" smtClean="0"/>
              <a:t>increase </a:t>
            </a:r>
            <a:r>
              <a:rPr lang="en-US" sz="1600" dirty="0"/>
              <a:t>opportunities for minority students at The Ohio State University. Dr. Hale was former Associate Dean of the Graduate School, Vice Provost for the Office of Minority Affairs and Special Assistant to the President</a:t>
            </a:r>
            <a:r>
              <a:rPr lang="en-US" sz="1600" dirty="0" smtClean="0"/>
              <a:t>.</a:t>
            </a:r>
          </a:p>
          <a:p>
            <a:pPr>
              <a:buFont typeface="Arial" pitchFamily="34" charset="0"/>
              <a:buChar char="•"/>
            </a:pPr>
            <a:r>
              <a:rPr lang="en-US" sz="1600" dirty="0" smtClean="0"/>
              <a:t>The </a:t>
            </a:r>
            <a:r>
              <a:rPr lang="en-US" sz="1600" dirty="0"/>
              <a:t>Frank W. Hale Jr. Center develops and maintains supportive programs and activities for the development and advancement of all students and particularly African American students. Additionally, it serves as an instrument of orientation and instruction to the larger community on issues of race, politics, economics, community, art and culture. </a:t>
            </a:r>
            <a:endParaRPr lang="en-US" sz="1600" dirty="0" smtClean="0"/>
          </a:p>
          <a:p>
            <a:pPr>
              <a:buFont typeface="Arial" pitchFamily="34" charset="0"/>
              <a:buChar char="•"/>
            </a:pPr>
            <a:r>
              <a:rPr lang="en-US" dirty="0" smtClean="0"/>
              <a:t>Course Offerings- </a:t>
            </a:r>
            <a:r>
              <a:rPr lang="en-US" dirty="0"/>
              <a:t>African Civilizations 1870 to the </a:t>
            </a:r>
            <a:r>
              <a:rPr lang="en-US" dirty="0" smtClean="0"/>
              <a:t>Present, </a:t>
            </a:r>
            <a:r>
              <a:rPr lang="en-US" dirty="0"/>
              <a:t>Global Perspectives on the African </a:t>
            </a:r>
            <a:r>
              <a:rPr lang="en-US" dirty="0" smtClean="0"/>
              <a:t>Diaspora, </a:t>
            </a:r>
            <a:r>
              <a:rPr lang="en-US" dirty="0"/>
              <a:t>Arts and Cultures of Africa and the </a:t>
            </a:r>
            <a:r>
              <a:rPr lang="en-US" dirty="0" smtClean="0"/>
              <a:t>Diaspora, </a:t>
            </a:r>
            <a:r>
              <a:rPr lang="en-US" dirty="0"/>
              <a:t>Theories in Africana </a:t>
            </a:r>
            <a:r>
              <a:rPr lang="en-US" dirty="0" smtClean="0"/>
              <a:t>Literature, </a:t>
            </a:r>
            <a:r>
              <a:rPr lang="en-US" dirty="0"/>
              <a:t>Theories in Africana </a:t>
            </a:r>
            <a:r>
              <a:rPr lang="en-US" dirty="0" smtClean="0"/>
              <a:t>Literature, </a:t>
            </a:r>
            <a:r>
              <a:rPr lang="en-US" dirty="0"/>
              <a:t>Law, Politics, and Human Rights in </a:t>
            </a:r>
            <a:r>
              <a:rPr lang="en-US" dirty="0" smtClean="0"/>
              <a:t>Africa, </a:t>
            </a:r>
            <a:r>
              <a:rPr lang="en-US" dirty="0"/>
              <a:t>History of African Health and </a:t>
            </a:r>
            <a:r>
              <a:rPr lang="en-US" dirty="0" smtClean="0"/>
              <a:t>Healing, </a:t>
            </a:r>
            <a:r>
              <a:rPr lang="en-US" dirty="0"/>
              <a:t>Philosophy of African </a:t>
            </a:r>
            <a:r>
              <a:rPr lang="en-US" dirty="0" smtClean="0"/>
              <a:t>Art, </a:t>
            </a:r>
            <a:r>
              <a:rPr lang="en-US" dirty="0"/>
              <a:t>Seminar: Law in </a:t>
            </a:r>
            <a:r>
              <a:rPr lang="en-US" dirty="0" smtClean="0"/>
              <a:t>Africa, </a:t>
            </a:r>
            <a:r>
              <a:rPr lang="en-US" dirty="0"/>
              <a:t>African Women: History &amp; Socioeconomic </a:t>
            </a:r>
            <a:r>
              <a:rPr lang="en-US" dirty="0" smtClean="0"/>
              <a:t>Change, </a:t>
            </a:r>
            <a:r>
              <a:rPr lang="en-US" dirty="0"/>
              <a:t>Swahili Literature </a:t>
            </a:r>
            <a:r>
              <a:rPr lang="en-US" dirty="0" smtClean="0"/>
              <a:t>I…etc. </a:t>
            </a:r>
            <a:endParaRPr lang="en-US" dirty="0"/>
          </a:p>
          <a:p>
            <a:pPr>
              <a:buFont typeface="Arial" pitchFamily="34" charset="0"/>
              <a:buChar char="•"/>
            </a:pPr>
            <a:endParaRPr lang="en-US" dirty="0"/>
          </a:p>
          <a:p>
            <a:pPr>
              <a:buFont typeface="Arial" pitchFamily="34" charset="0"/>
              <a:buChar char="•"/>
            </a:pPr>
            <a:endParaRPr lang="en-US" dirty="0"/>
          </a:p>
          <a:p>
            <a:pPr>
              <a:buFont typeface="Arial" pitchFamily="34" charset="0"/>
              <a:buChar char="•"/>
            </a:pPr>
            <a:endParaRPr lang="en-US" dirty="0"/>
          </a:p>
          <a:p>
            <a:pPr>
              <a:buFont typeface="Arial" pitchFamily="34" charset="0"/>
              <a:buChar char="•"/>
            </a:pPr>
            <a:endParaRPr lang="en-US" dirty="0"/>
          </a:p>
          <a:p>
            <a:pPr>
              <a:buFont typeface="Arial" pitchFamily="34" charset="0"/>
              <a:buChar char="•"/>
            </a:pPr>
            <a:endParaRPr lang="en-US" dirty="0"/>
          </a:p>
          <a:p>
            <a:pPr>
              <a:buFont typeface="Arial" pitchFamily="34" charset="0"/>
              <a:buChar char="•"/>
            </a:pPr>
            <a:endParaRPr lang="en-US" dirty="0"/>
          </a:p>
          <a:p>
            <a:pPr>
              <a:buFont typeface="Arial" pitchFamily="34" charset="0"/>
              <a:buChar char="•"/>
            </a:pPr>
            <a:endParaRPr lang="en-US" dirty="0"/>
          </a:p>
          <a:p>
            <a:pPr>
              <a:buFont typeface="Arial" pitchFamily="34" charset="0"/>
              <a:buChar char="•"/>
            </a:pPr>
            <a:endParaRPr lang="en-US" dirty="0"/>
          </a:p>
          <a:p>
            <a:pPr>
              <a:buFont typeface="Arial" pitchFamily="34" charset="0"/>
              <a:buChar char="•"/>
            </a:pPr>
            <a:endParaRPr lang="en-US" sz="1600" dirty="0" smtClean="0"/>
          </a:p>
          <a:p>
            <a:endParaRPr lang="en-US" sz="1600" dirty="0" smtClean="0"/>
          </a:p>
          <a:p>
            <a:pPr marL="45720" indent="0">
              <a:buNone/>
            </a:pPr>
            <a:endParaRPr lang="en-US" sz="1600" dirty="0"/>
          </a:p>
        </p:txBody>
      </p:sp>
      <p:sp>
        <p:nvSpPr>
          <p:cNvPr id="4" name="Slide Number Placeholder 3"/>
          <p:cNvSpPr>
            <a:spLocks noGrp="1"/>
          </p:cNvSpPr>
          <p:nvPr>
            <p:ph type="sldNum" sz="quarter" idx="12"/>
          </p:nvPr>
        </p:nvSpPr>
        <p:spPr/>
        <p:txBody>
          <a:bodyPr/>
          <a:lstStyle/>
          <a:p>
            <a:fld id="{FC186288-CA1E-4D55-BE02-9D41C97D1C20}" type="slidenum">
              <a:rPr lang="en-US" smtClean="0"/>
              <a:t>12</a:t>
            </a:fld>
            <a:endParaRPr lang="en-US"/>
          </a:p>
        </p:txBody>
      </p:sp>
      <p:sp>
        <p:nvSpPr>
          <p:cNvPr id="6" name="Footer Placeholder 5"/>
          <p:cNvSpPr>
            <a:spLocks noGrp="1"/>
          </p:cNvSpPr>
          <p:nvPr>
            <p:ph type="ftr" sz="quarter" idx="11"/>
          </p:nvPr>
        </p:nvSpPr>
        <p:spPr/>
        <p:txBody>
          <a:bodyPr/>
          <a:lstStyle/>
          <a:p>
            <a:r>
              <a:rPr lang="en-US" sz="2800" dirty="0" smtClean="0"/>
              <a:t>Draft</a:t>
            </a:r>
            <a:endParaRPr lang="en-US" sz="2800" dirty="0"/>
          </a:p>
        </p:txBody>
      </p:sp>
    </p:spTree>
    <p:extLst>
      <p:ext uri="{BB962C8B-B14F-4D97-AF65-F5344CB8AC3E}">
        <p14:creationId xmlns:p14="http://schemas.microsoft.com/office/powerpoint/2010/main" val="318612256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838200" y="228600"/>
            <a:ext cx="7520940" cy="777240"/>
          </a:xfrm>
        </p:spPr>
        <p:txBody>
          <a:bodyPr/>
          <a:lstStyle/>
          <a:p>
            <a:pPr algn="ctr"/>
            <a:r>
              <a:rPr lang="en-US" dirty="0" smtClean="0">
                <a:solidFill>
                  <a:srgbClr val="002060"/>
                </a:solidFill>
              </a:rPr>
              <a:t/>
            </a:r>
            <a:br>
              <a:rPr lang="en-US" dirty="0" smtClean="0">
                <a:solidFill>
                  <a:srgbClr val="002060"/>
                </a:solidFill>
              </a:rPr>
            </a:br>
            <a:r>
              <a:rPr lang="en-US" dirty="0" smtClean="0">
                <a:solidFill>
                  <a:srgbClr val="0070C0"/>
                </a:solidFill>
                <a:latin typeface="Elephant" pitchFamily="18" charset="0"/>
              </a:rPr>
              <a:t>Model/ FAMU Black Archives Research CENTER</a:t>
            </a:r>
            <a:br>
              <a:rPr lang="en-US" dirty="0" smtClean="0">
                <a:solidFill>
                  <a:srgbClr val="0070C0"/>
                </a:solidFill>
                <a:latin typeface="Elephant" pitchFamily="18" charset="0"/>
              </a:rPr>
            </a:br>
            <a:endParaRPr lang="en-US" dirty="0">
              <a:solidFill>
                <a:srgbClr val="0070C0"/>
              </a:solidFill>
              <a:latin typeface="Elephant" pitchFamily="18" charset="0"/>
            </a:endParaRPr>
          </a:p>
        </p:txBody>
      </p:sp>
      <p:sp>
        <p:nvSpPr>
          <p:cNvPr id="2" name="Content Placeholder 1"/>
          <p:cNvSpPr>
            <a:spLocks noGrp="1"/>
          </p:cNvSpPr>
          <p:nvPr>
            <p:ph idx="1"/>
          </p:nvPr>
        </p:nvSpPr>
        <p:spPr>
          <a:xfrm>
            <a:off x="838200" y="1371600"/>
            <a:ext cx="7520940" cy="3579849"/>
          </a:xfrm>
        </p:spPr>
        <p:txBody>
          <a:bodyPr>
            <a:normAutofit fontScale="85000" lnSpcReduction="20000"/>
          </a:bodyPr>
          <a:lstStyle/>
          <a:p>
            <a:pPr lvl="0" indent="-274320" algn="ctr">
              <a:buClr>
                <a:srgbClr val="C32D2E"/>
              </a:buClr>
              <a:buSzPct val="95000"/>
              <a:buFont typeface="Wingdings 2"/>
              <a:buChar char=""/>
            </a:pPr>
            <a:r>
              <a:rPr lang="en-US" sz="1600" dirty="0" smtClean="0">
                <a:effectLst>
                  <a:outerShdw blurRad="38100" dist="38100" dir="2700000" algn="tl">
                    <a:srgbClr val="000000">
                      <a:alpha val="43137"/>
                    </a:srgbClr>
                  </a:outerShdw>
                </a:effectLst>
              </a:rPr>
              <a:t> </a:t>
            </a:r>
            <a:r>
              <a:rPr lang="en-US" sz="1600" spc="0" dirty="0">
                <a:effectLst>
                  <a:outerShdw blurRad="38100" dist="38100" dir="2700000" algn="tl">
                    <a:srgbClr val="000000">
                      <a:alpha val="43137"/>
                    </a:srgbClr>
                  </a:outerShdw>
                </a:effectLst>
                <a:latin typeface="Calibri"/>
              </a:rPr>
              <a:t>In 1971, the Florida Legislature mandated the creation of a repository to “serve the state </a:t>
            </a:r>
          </a:p>
          <a:p>
            <a:pPr marL="0" lvl="0" indent="0" algn="ctr">
              <a:buClr>
                <a:srgbClr val="C32D2E"/>
              </a:buClr>
              <a:buSzPct val="95000"/>
              <a:buNone/>
            </a:pPr>
            <a:r>
              <a:rPr lang="en-US" sz="1600" spc="0" dirty="0">
                <a:effectLst>
                  <a:outerShdw blurRad="38100" dist="38100" dir="2700000" algn="tl">
                    <a:srgbClr val="000000">
                      <a:alpha val="43137"/>
                    </a:srgbClr>
                  </a:outerShdw>
                </a:effectLst>
                <a:latin typeface="Calibri"/>
              </a:rPr>
              <a:t>by collecting and preserving source material on and about African Americans from </a:t>
            </a:r>
          </a:p>
          <a:p>
            <a:pPr marL="0" lvl="0" indent="0" algn="ctr">
              <a:buClr>
                <a:srgbClr val="C32D2E"/>
              </a:buClr>
              <a:buSzPct val="95000"/>
              <a:buNone/>
            </a:pPr>
            <a:r>
              <a:rPr lang="en-US" sz="1600" spc="0" dirty="0">
                <a:effectLst>
                  <a:outerShdw blurRad="38100" dist="38100" dir="2700000" algn="tl">
                    <a:srgbClr val="000000">
                      <a:alpha val="43137"/>
                    </a:srgbClr>
                  </a:outerShdw>
                </a:effectLst>
                <a:latin typeface="Calibri"/>
              </a:rPr>
              <a:t>ancient to present times.” This mandate gave birth to what would later become the Black </a:t>
            </a:r>
          </a:p>
          <a:p>
            <a:pPr marL="0" lvl="0" indent="0" algn="ctr">
              <a:buClr>
                <a:srgbClr val="C32D2E"/>
              </a:buClr>
              <a:buSzPct val="95000"/>
              <a:buNone/>
            </a:pPr>
            <a:r>
              <a:rPr lang="en-US" sz="1600" spc="0" dirty="0">
                <a:effectLst>
                  <a:outerShdw blurRad="38100" dist="38100" dir="2700000" algn="tl">
                    <a:srgbClr val="000000">
                      <a:alpha val="43137"/>
                    </a:srgbClr>
                  </a:outerShdw>
                </a:effectLst>
                <a:latin typeface="Calibri"/>
              </a:rPr>
              <a:t>Archives Research Center and Museum. </a:t>
            </a:r>
            <a:endParaRPr lang="en-US" sz="1600" spc="0" dirty="0" smtClean="0">
              <a:effectLst>
                <a:outerShdw blurRad="38100" dist="38100" dir="2700000" algn="tl">
                  <a:srgbClr val="000000">
                    <a:alpha val="43137"/>
                  </a:srgbClr>
                </a:outerShdw>
              </a:effectLst>
              <a:latin typeface="Calibri"/>
            </a:endParaRPr>
          </a:p>
          <a:p>
            <a:pPr marL="0" lvl="0" indent="0" algn="ctr">
              <a:buClr>
                <a:srgbClr val="C32D2E"/>
              </a:buClr>
              <a:buSzPct val="95000"/>
              <a:buNone/>
            </a:pPr>
            <a:endParaRPr lang="en-US" sz="1600" spc="0" dirty="0" smtClean="0">
              <a:effectLst>
                <a:outerShdw blurRad="38100" dist="38100" dir="2700000" algn="tl">
                  <a:srgbClr val="000000">
                    <a:alpha val="43137"/>
                  </a:srgbClr>
                </a:outerShdw>
              </a:effectLst>
              <a:latin typeface="Calibri"/>
            </a:endParaRPr>
          </a:p>
          <a:p>
            <a:pPr marL="285750" indent="-285750" algn="ctr">
              <a:buClr>
                <a:srgbClr val="C32D2E"/>
              </a:buClr>
              <a:buSzPct val="95000"/>
            </a:pPr>
            <a:r>
              <a:rPr lang="en-US" sz="1600" dirty="0" smtClean="0"/>
              <a:t> </a:t>
            </a:r>
            <a:r>
              <a:rPr lang="en-US" sz="1600" spc="0" dirty="0">
                <a:effectLst>
                  <a:outerShdw blurRad="38100" dist="38100" dir="2700000" algn="tl">
                    <a:srgbClr val="000000">
                      <a:alpha val="43137"/>
                    </a:srgbClr>
                  </a:outerShdw>
                </a:effectLst>
                <a:latin typeface="Calibri"/>
              </a:rPr>
              <a:t>By functioning both as a </a:t>
            </a:r>
          </a:p>
          <a:p>
            <a:pPr marL="0" lvl="0" indent="0" algn="ctr">
              <a:buClr>
                <a:srgbClr val="C32D2E"/>
              </a:buClr>
              <a:buSzPct val="95000"/>
              <a:buNone/>
            </a:pPr>
            <a:r>
              <a:rPr lang="en-US" sz="1600" spc="0" dirty="0">
                <a:effectLst>
                  <a:outerShdw blurRad="38100" dist="38100" dir="2700000" algn="tl">
                    <a:srgbClr val="000000">
                      <a:alpha val="43137"/>
                    </a:srgbClr>
                  </a:outerShdw>
                </a:effectLst>
                <a:latin typeface="Calibri"/>
              </a:rPr>
              <a:t>repository for archival records and a museum for historical regalia, the center continues to </a:t>
            </a:r>
          </a:p>
          <a:p>
            <a:pPr marL="0" lvl="0" indent="0" algn="ctr">
              <a:buClr>
                <a:srgbClr val="C32D2E"/>
              </a:buClr>
              <a:buSzPct val="95000"/>
              <a:buNone/>
            </a:pPr>
            <a:r>
              <a:rPr lang="en-US" sz="1600" spc="0" dirty="0">
                <a:effectLst>
                  <a:outerShdw blurRad="38100" dist="38100" dir="2700000" algn="tl">
                    <a:srgbClr val="000000">
                      <a:alpha val="43137"/>
                    </a:srgbClr>
                  </a:outerShdw>
                </a:effectLst>
                <a:latin typeface="Calibri"/>
              </a:rPr>
              <a:t>render academic support to educational institutions, civic, political, religious and social </a:t>
            </a:r>
          </a:p>
          <a:p>
            <a:pPr marL="0" lvl="0" indent="0" algn="ctr">
              <a:buClr>
                <a:srgbClr val="C32D2E"/>
              </a:buClr>
              <a:buSzPct val="95000"/>
              <a:buNone/>
            </a:pPr>
            <a:r>
              <a:rPr lang="en-US" sz="1600" spc="0" dirty="0">
                <a:effectLst>
                  <a:outerShdw blurRad="38100" dist="38100" dir="2700000" algn="tl">
                    <a:srgbClr val="000000">
                      <a:alpha val="43137"/>
                    </a:srgbClr>
                  </a:outerShdw>
                </a:effectLst>
                <a:latin typeface="Calibri"/>
              </a:rPr>
              <a:t>groups, as well as, public and private businesses throughout Florida and the nation.</a:t>
            </a:r>
          </a:p>
          <a:p>
            <a:pPr lvl="0" indent="-274320" algn="ctr">
              <a:buClr>
                <a:srgbClr val="C32D2E"/>
              </a:buClr>
              <a:buSzPct val="95000"/>
              <a:buFont typeface="Wingdings 2"/>
              <a:buChar char=""/>
            </a:pPr>
            <a:endParaRPr lang="en-US" sz="1600" spc="0" dirty="0" smtClean="0">
              <a:effectLst>
                <a:outerShdw blurRad="38100" dist="38100" dir="2700000" algn="tl">
                  <a:srgbClr val="000000">
                    <a:alpha val="43137"/>
                  </a:srgbClr>
                </a:outerShdw>
              </a:effectLst>
              <a:latin typeface="Calibri"/>
            </a:endParaRPr>
          </a:p>
          <a:p>
            <a:pPr lvl="0" indent="-274320" algn="ctr">
              <a:buClr>
                <a:srgbClr val="C32D2E"/>
              </a:buClr>
              <a:buSzPct val="95000"/>
              <a:buFont typeface="Wingdings 2"/>
              <a:buChar char=""/>
            </a:pPr>
            <a:r>
              <a:rPr lang="en-US" sz="1600" spc="0" dirty="0" smtClean="0">
                <a:effectLst>
                  <a:outerShdw blurRad="38100" dist="38100" dir="2700000" algn="tl">
                    <a:srgbClr val="000000">
                      <a:alpha val="43137"/>
                    </a:srgbClr>
                  </a:outerShdw>
                </a:effectLst>
                <a:latin typeface="Calibri"/>
              </a:rPr>
              <a:t>Although </a:t>
            </a:r>
            <a:r>
              <a:rPr lang="en-US" sz="1600" spc="0" dirty="0">
                <a:effectLst>
                  <a:outerShdw blurRad="38100" dist="38100" dir="2700000" algn="tl">
                    <a:srgbClr val="000000">
                      <a:alpha val="43137"/>
                    </a:srgbClr>
                  </a:outerShdw>
                </a:effectLst>
                <a:latin typeface="Calibri"/>
              </a:rPr>
              <a:t>designated as a statewide facility, the Black Archives quickly evolved into an </a:t>
            </a:r>
          </a:p>
          <a:p>
            <a:pPr marL="0" lvl="0" indent="0" algn="ctr">
              <a:buClr>
                <a:srgbClr val="C32D2E"/>
              </a:buClr>
              <a:buSzPct val="95000"/>
              <a:buNone/>
            </a:pPr>
            <a:r>
              <a:rPr lang="en-US" sz="1600" spc="0" dirty="0">
                <a:effectLst>
                  <a:outerShdw blurRad="38100" dist="38100" dir="2700000" algn="tl">
                    <a:srgbClr val="000000">
                      <a:alpha val="43137"/>
                    </a:srgbClr>
                  </a:outerShdw>
                </a:effectLst>
                <a:latin typeface="Calibri"/>
              </a:rPr>
              <a:t>important regional, national and international research center for studies pertaining to </a:t>
            </a:r>
          </a:p>
          <a:p>
            <a:pPr marL="0" lvl="0" indent="0" algn="ctr">
              <a:buClr>
                <a:srgbClr val="C32D2E"/>
              </a:buClr>
              <a:buSzPct val="95000"/>
              <a:buNone/>
            </a:pPr>
            <a:r>
              <a:rPr lang="en-US" sz="1600" spc="0" dirty="0">
                <a:effectLst>
                  <a:outerShdw blurRad="38100" dist="38100" dir="2700000" algn="tl">
                    <a:srgbClr val="000000">
                      <a:alpha val="43137"/>
                    </a:srgbClr>
                  </a:outerShdw>
                </a:effectLst>
                <a:latin typeface="Calibri"/>
              </a:rPr>
              <a:t>African-American culture and history</a:t>
            </a:r>
            <a:r>
              <a:rPr lang="en-US" sz="1600" spc="0" dirty="0">
                <a:latin typeface="Calibri"/>
              </a:rPr>
              <a:t>.</a:t>
            </a:r>
            <a:endParaRPr lang="en-US" sz="1600" dirty="0" smtClean="0"/>
          </a:p>
        </p:txBody>
      </p:sp>
      <p:sp>
        <p:nvSpPr>
          <p:cNvPr id="4" name="Slide Number Placeholder 3"/>
          <p:cNvSpPr>
            <a:spLocks noGrp="1"/>
          </p:cNvSpPr>
          <p:nvPr>
            <p:ph type="sldNum" sz="quarter" idx="12"/>
          </p:nvPr>
        </p:nvSpPr>
        <p:spPr/>
        <p:txBody>
          <a:bodyPr/>
          <a:lstStyle/>
          <a:p>
            <a:fld id="{FC186288-CA1E-4D55-BE02-9D41C97D1C20}" type="slidenum">
              <a:rPr lang="en-US" smtClean="0"/>
              <a:t>13</a:t>
            </a:fld>
            <a:endParaRPr lang="en-US"/>
          </a:p>
        </p:txBody>
      </p:sp>
      <p:sp>
        <p:nvSpPr>
          <p:cNvPr id="6" name="Footer Placeholder 5"/>
          <p:cNvSpPr>
            <a:spLocks noGrp="1"/>
          </p:cNvSpPr>
          <p:nvPr>
            <p:ph type="ftr" sz="quarter" idx="11"/>
          </p:nvPr>
        </p:nvSpPr>
        <p:spPr/>
        <p:txBody>
          <a:bodyPr/>
          <a:lstStyle/>
          <a:p>
            <a:r>
              <a:rPr lang="en-US" sz="2800" dirty="0" smtClean="0"/>
              <a:t>Draft</a:t>
            </a:r>
            <a:endParaRPr lang="en-US" sz="2800" dirty="0"/>
          </a:p>
        </p:txBody>
      </p:sp>
    </p:spTree>
    <p:extLst>
      <p:ext uri="{BB962C8B-B14F-4D97-AF65-F5344CB8AC3E}">
        <p14:creationId xmlns:p14="http://schemas.microsoft.com/office/powerpoint/2010/main" val="274961557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811530" y="228600"/>
            <a:ext cx="7520940" cy="762000"/>
          </a:xfrm>
        </p:spPr>
        <p:txBody>
          <a:bodyPr/>
          <a:lstStyle/>
          <a:p>
            <a:pPr algn="ctr"/>
            <a:r>
              <a:rPr lang="en-US" sz="1800" dirty="0" smtClean="0">
                <a:solidFill>
                  <a:srgbClr val="0070C0"/>
                </a:solidFill>
                <a:latin typeface="Elephant" pitchFamily="18" charset="0"/>
              </a:rPr>
              <a:t>MODEL/TEMPLE Multicultural EDUCATION CENTER  </a:t>
            </a:r>
            <a:endParaRPr lang="en-US" sz="1800" dirty="0">
              <a:solidFill>
                <a:srgbClr val="0070C0"/>
              </a:solidFill>
              <a:latin typeface="Elephant" pitchFamily="18" charset="0"/>
            </a:endParaRPr>
          </a:p>
        </p:txBody>
      </p:sp>
      <p:sp>
        <p:nvSpPr>
          <p:cNvPr id="2" name="Content Placeholder 1"/>
          <p:cNvSpPr>
            <a:spLocks noGrp="1"/>
          </p:cNvSpPr>
          <p:nvPr>
            <p:ph idx="1"/>
          </p:nvPr>
        </p:nvSpPr>
        <p:spPr>
          <a:xfrm>
            <a:off x="822960" y="1100628"/>
            <a:ext cx="7520940" cy="3928572"/>
          </a:xfrm>
        </p:spPr>
        <p:txBody>
          <a:bodyPr>
            <a:normAutofit/>
          </a:bodyPr>
          <a:lstStyle/>
          <a:p>
            <a:pPr>
              <a:buFont typeface="Arial" pitchFamily="34" charset="0"/>
              <a:buChar char="•"/>
            </a:pPr>
            <a:r>
              <a:rPr lang="en-US" sz="1600" dirty="0" smtClean="0"/>
              <a:t>Temple </a:t>
            </a:r>
            <a:r>
              <a:rPr lang="en-US" sz="1600" dirty="0"/>
              <a:t>University's Center for Multicultural Education and Training seeks to be a premier regional diversity learning center for individuals, organizations and institutions</a:t>
            </a:r>
            <a:r>
              <a:rPr lang="en-US" sz="1600" dirty="0" smtClean="0"/>
              <a:t>.</a:t>
            </a:r>
            <a:endParaRPr lang="en-US" sz="1600" dirty="0"/>
          </a:p>
          <a:p>
            <a:pPr>
              <a:buFont typeface="Arial" pitchFamily="34" charset="0"/>
              <a:buChar char="•"/>
            </a:pPr>
            <a:r>
              <a:rPr lang="en-US" sz="1600" dirty="0"/>
              <a:t> The Transformational Intergroup Race Dialogue  facilitates intergroup learning by bringing together a small racially diverse group of individuals to share their thoughts, feelings and emotions about race in the U.S. </a:t>
            </a:r>
            <a:endParaRPr lang="en-US" sz="1600" dirty="0" smtClean="0"/>
          </a:p>
          <a:p>
            <a:pPr marL="331470" indent="-285750">
              <a:buFont typeface="Arial" pitchFamily="34" charset="0"/>
              <a:buChar char="•"/>
            </a:pPr>
            <a:r>
              <a:rPr lang="en-US" sz="1600" dirty="0" smtClean="0"/>
              <a:t>Transformational </a:t>
            </a:r>
            <a:r>
              <a:rPr lang="en-US" sz="1600" dirty="0"/>
              <a:t>Intergroup Gender Dialogue facilitates intergroup learning by bringing together 10-12 men and women to share their thoughts and feelings about gender, sexism, male-female identity and relationships in the U.S, as well as explore their own gender identity. </a:t>
            </a:r>
            <a:endParaRPr lang="en-US" sz="1600" dirty="0" smtClean="0"/>
          </a:p>
          <a:p>
            <a:pPr marL="331470" indent="-285750">
              <a:buFont typeface="Arial" pitchFamily="34" charset="0"/>
              <a:buChar char="•"/>
            </a:pPr>
            <a:r>
              <a:rPr lang="en-US" dirty="0" smtClean="0"/>
              <a:t>Course </a:t>
            </a:r>
            <a:r>
              <a:rPr lang="en-US" dirty="0"/>
              <a:t>Offerings- The History &amp; Significance of Race in </a:t>
            </a:r>
            <a:r>
              <a:rPr lang="en-US" dirty="0" smtClean="0"/>
              <a:t>America, </a:t>
            </a:r>
            <a:r>
              <a:rPr lang="en-US" dirty="0"/>
              <a:t>Introduction to African </a:t>
            </a:r>
            <a:r>
              <a:rPr lang="en-US" dirty="0" smtClean="0"/>
              <a:t>Aesthetics, </a:t>
            </a:r>
            <a:r>
              <a:rPr lang="en-US" dirty="0"/>
              <a:t>History and Cultures of the </a:t>
            </a:r>
            <a:r>
              <a:rPr lang="en-US" dirty="0" smtClean="0"/>
              <a:t>Caribbean, Afrocentricity, </a:t>
            </a:r>
            <a:r>
              <a:rPr lang="en-US" dirty="0"/>
              <a:t>Africa in the 20th </a:t>
            </a:r>
            <a:r>
              <a:rPr lang="en-US" dirty="0" smtClean="0"/>
              <a:t>Century, </a:t>
            </a:r>
            <a:r>
              <a:rPr lang="en-US" dirty="0"/>
              <a:t>Urban Black </a:t>
            </a:r>
            <a:r>
              <a:rPr lang="en-US" dirty="0" smtClean="0"/>
              <a:t>Politics, </a:t>
            </a:r>
            <a:r>
              <a:rPr lang="en-US" dirty="0"/>
              <a:t>Blacks in World </a:t>
            </a:r>
            <a:r>
              <a:rPr lang="en-US" dirty="0" smtClean="0"/>
              <a:t>History…etc. </a:t>
            </a:r>
            <a:endParaRPr lang="en-US" dirty="0"/>
          </a:p>
          <a:p>
            <a:pPr marL="331470" indent="-285750">
              <a:buFont typeface="Arial" pitchFamily="34" charset="0"/>
              <a:buChar char="•"/>
            </a:pPr>
            <a:endParaRPr lang="en-US" dirty="0"/>
          </a:p>
          <a:p>
            <a:pPr marL="331470" indent="-285750">
              <a:buFont typeface="Arial" pitchFamily="34" charset="0"/>
              <a:buChar char="•"/>
            </a:pPr>
            <a:endParaRPr lang="en-US" dirty="0"/>
          </a:p>
          <a:p>
            <a:pPr marL="331470" indent="-285750">
              <a:buFont typeface="Arial" pitchFamily="34" charset="0"/>
              <a:buChar char="•"/>
            </a:pPr>
            <a:endParaRPr lang="en-US" sz="1600" dirty="0"/>
          </a:p>
        </p:txBody>
      </p:sp>
      <p:sp>
        <p:nvSpPr>
          <p:cNvPr id="4" name="Slide Number Placeholder 3"/>
          <p:cNvSpPr>
            <a:spLocks noGrp="1"/>
          </p:cNvSpPr>
          <p:nvPr>
            <p:ph type="sldNum" sz="quarter" idx="12"/>
          </p:nvPr>
        </p:nvSpPr>
        <p:spPr/>
        <p:txBody>
          <a:bodyPr/>
          <a:lstStyle/>
          <a:p>
            <a:fld id="{FC186288-CA1E-4D55-BE02-9D41C97D1C20}" type="slidenum">
              <a:rPr lang="en-US" smtClean="0"/>
              <a:t>14</a:t>
            </a:fld>
            <a:endParaRPr lang="en-US"/>
          </a:p>
        </p:txBody>
      </p:sp>
      <p:sp>
        <p:nvSpPr>
          <p:cNvPr id="6" name="Footer Placeholder 5"/>
          <p:cNvSpPr>
            <a:spLocks noGrp="1"/>
          </p:cNvSpPr>
          <p:nvPr>
            <p:ph type="ftr" sz="quarter" idx="11"/>
          </p:nvPr>
        </p:nvSpPr>
        <p:spPr/>
        <p:txBody>
          <a:bodyPr/>
          <a:lstStyle/>
          <a:p>
            <a:r>
              <a:rPr lang="en-US" sz="2800" dirty="0" smtClean="0"/>
              <a:t>Draft</a:t>
            </a:r>
            <a:endParaRPr lang="en-US" sz="2800" dirty="0"/>
          </a:p>
        </p:txBody>
      </p:sp>
    </p:spTree>
    <p:extLst>
      <p:ext uri="{BB962C8B-B14F-4D97-AF65-F5344CB8AC3E}">
        <p14:creationId xmlns:p14="http://schemas.microsoft.com/office/powerpoint/2010/main" val="126927305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pPr algn="ctr"/>
            <a:r>
              <a:rPr lang="en-US" sz="2000" dirty="0" smtClean="0">
                <a:solidFill>
                  <a:srgbClr val="0070C0"/>
                </a:solidFill>
                <a:latin typeface="Elephant" pitchFamily="18" charset="0"/>
              </a:rPr>
              <a:t>Community Partners/ADVISORS</a:t>
            </a:r>
            <a:endParaRPr lang="en-US" sz="2000" dirty="0">
              <a:solidFill>
                <a:srgbClr val="0070C0"/>
              </a:solidFill>
              <a:latin typeface="Elephant" pitchFamily="18" charset="0"/>
            </a:endParaRPr>
          </a:p>
        </p:txBody>
      </p:sp>
      <p:sp>
        <p:nvSpPr>
          <p:cNvPr id="2" name="Content Placeholder 1"/>
          <p:cNvSpPr>
            <a:spLocks noGrp="1"/>
          </p:cNvSpPr>
          <p:nvPr>
            <p:ph idx="1"/>
          </p:nvPr>
        </p:nvSpPr>
        <p:spPr/>
        <p:txBody>
          <a:bodyPr>
            <a:normAutofit/>
          </a:bodyPr>
          <a:lstStyle/>
          <a:p>
            <a:pPr marL="0" marR="0" indent="0">
              <a:spcBef>
                <a:spcPts val="0"/>
              </a:spcBef>
              <a:spcAft>
                <a:spcPts val="0"/>
              </a:spcAft>
              <a:buNone/>
            </a:pPr>
            <a:endParaRPr lang="en-US" dirty="0">
              <a:latin typeface="Times New Roman"/>
              <a:ea typeface="MS Mincho"/>
              <a:cs typeface="Times New Roman"/>
            </a:endParaRPr>
          </a:p>
          <a:p>
            <a:pPr marL="0" marR="0" indent="457200">
              <a:spcBef>
                <a:spcPts val="0"/>
              </a:spcBef>
              <a:spcAft>
                <a:spcPts val="0"/>
              </a:spcAft>
            </a:pPr>
            <a:r>
              <a:rPr lang="en-US" dirty="0" smtClean="0">
                <a:latin typeface="Times New Roman"/>
                <a:ea typeface="MS Mincho"/>
                <a:cs typeface="Times New Roman"/>
              </a:rPr>
              <a:t>Greater </a:t>
            </a:r>
            <a:r>
              <a:rPr lang="en-US" dirty="0">
                <a:latin typeface="Times New Roman"/>
                <a:ea typeface="MS Mincho"/>
                <a:cs typeface="Times New Roman"/>
              </a:rPr>
              <a:t>Miami Convention </a:t>
            </a:r>
            <a:r>
              <a:rPr lang="en-US" dirty="0" smtClean="0">
                <a:latin typeface="Times New Roman"/>
                <a:ea typeface="MS Mincho"/>
                <a:cs typeface="Times New Roman"/>
              </a:rPr>
              <a:t>Bureau</a:t>
            </a:r>
          </a:p>
          <a:p>
            <a:pPr marL="0" marR="0" indent="457200">
              <a:spcBef>
                <a:spcPts val="0"/>
              </a:spcBef>
              <a:spcAft>
                <a:spcPts val="0"/>
              </a:spcAft>
            </a:pPr>
            <a:endParaRPr lang="en-US" dirty="0">
              <a:latin typeface="Cambria"/>
              <a:ea typeface="MS Mincho"/>
              <a:cs typeface="Times New Roman"/>
            </a:endParaRPr>
          </a:p>
          <a:p>
            <a:pPr marL="0" marR="0" indent="457200">
              <a:spcBef>
                <a:spcPts val="0"/>
              </a:spcBef>
              <a:spcAft>
                <a:spcPts val="0"/>
              </a:spcAft>
            </a:pPr>
            <a:r>
              <a:rPr lang="en-US" dirty="0">
                <a:latin typeface="Times New Roman"/>
                <a:ea typeface="MS Mincho"/>
                <a:cs typeface="Times New Roman"/>
              </a:rPr>
              <a:t>MOCA – Museum of Contemporary </a:t>
            </a:r>
            <a:r>
              <a:rPr lang="en-US" dirty="0" smtClean="0">
                <a:latin typeface="Times New Roman"/>
                <a:ea typeface="MS Mincho"/>
                <a:cs typeface="Times New Roman"/>
              </a:rPr>
              <a:t>Art</a:t>
            </a:r>
          </a:p>
          <a:p>
            <a:pPr marL="0" marR="0" indent="457200">
              <a:spcBef>
                <a:spcPts val="0"/>
              </a:spcBef>
              <a:spcAft>
                <a:spcPts val="0"/>
              </a:spcAft>
            </a:pPr>
            <a:endParaRPr lang="en-US" dirty="0">
              <a:latin typeface="Cambria"/>
              <a:ea typeface="MS Mincho"/>
              <a:cs typeface="Times New Roman"/>
            </a:endParaRPr>
          </a:p>
          <a:p>
            <a:pPr marL="0" marR="0" indent="457200">
              <a:spcBef>
                <a:spcPts val="0"/>
              </a:spcBef>
              <a:spcAft>
                <a:spcPts val="0"/>
              </a:spcAft>
            </a:pPr>
            <a:r>
              <a:rPr lang="en-US" dirty="0">
                <a:latin typeface="Times New Roman"/>
                <a:ea typeface="MS Mincho"/>
                <a:cs typeface="Times New Roman"/>
              </a:rPr>
              <a:t>The Black </a:t>
            </a:r>
            <a:r>
              <a:rPr lang="en-US" dirty="0" smtClean="0">
                <a:latin typeface="Times New Roman"/>
                <a:ea typeface="MS Mincho"/>
                <a:cs typeface="Times New Roman"/>
              </a:rPr>
              <a:t>Archives</a:t>
            </a:r>
          </a:p>
          <a:p>
            <a:pPr marL="0" marR="0" indent="457200">
              <a:spcBef>
                <a:spcPts val="0"/>
              </a:spcBef>
              <a:spcAft>
                <a:spcPts val="0"/>
              </a:spcAft>
            </a:pPr>
            <a:endParaRPr lang="en-US" dirty="0">
              <a:latin typeface="Cambria"/>
              <a:ea typeface="MS Mincho"/>
              <a:cs typeface="Times New Roman"/>
            </a:endParaRPr>
          </a:p>
          <a:p>
            <a:pPr marL="0" marR="0" indent="457200">
              <a:spcBef>
                <a:spcPts val="0"/>
              </a:spcBef>
              <a:spcAft>
                <a:spcPts val="0"/>
              </a:spcAft>
            </a:pPr>
            <a:r>
              <a:rPr lang="en-US" dirty="0">
                <a:latin typeface="Times New Roman"/>
                <a:ea typeface="MS Mincho"/>
                <a:cs typeface="Times New Roman"/>
              </a:rPr>
              <a:t>Carter G. Woodson Center/ Black Cultural Center Berea </a:t>
            </a:r>
            <a:r>
              <a:rPr lang="en-US" dirty="0" smtClean="0">
                <a:latin typeface="Times New Roman"/>
                <a:ea typeface="MS Mincho"/>
                <a:cs typeface="Times New Roman"/>
              </a:rPr>
              <a:t>College</a:t>
            </a:r>
          </a:p>
          <a:p>
            <a:pPr marL="0" marR="0" indent="457200">
              <a:spcBef>
                <a:spcPts val="0"/>
              </a:spcBef>
              <a:spcAft>
                <a:spcPts val="0"/>
              </a:spcAft>
            </a:pPr>
            <a:endParaRPr lang="en-US" dirty="0">
              <a:latin typeface="Cambria"/>
              <a:ea typeface="MS Mincho"/>
              <a:cs typeface="Times New Roman"/>
            </a:endParaRPr>
          </a:p>
          <a:p>
            <a:pPr marL="0" marR="0" indent="457200">
              <a:spcBef>
                <a:spcPts val="0"/>
              </a:spcBef>
              <a:spcAft>
                <a:spcPts val="0"/>
              </a:spcAft>
            </a:pPr>
            <a:r>
              <a:rPr lang="en-US" dirty="0">
                <a:latin typeface="Times New Roman"/>
                <a:ea typeface="MS Mincho"/>
                <a:cs typeface="Times New Roman"/>
              </a:rPr>
              <a:t>Spelman College African Diaspora and the World </a:t>
            </a:r>
            <a:r>
              <a:rPr lang="en-US" dirty="0" smtClean="0">
                <a:latin typeface="Times New Roman"/>
                <a:ea typeface="MS Mincho"/>
                <a:cs typeface="Times New Roman"/>
              </a:rPr>
              <a:t>program</a:t>
            </a:r>
          </a:p>
          <a:p>
            <a:pPr marL="0" marR="0" indent="457200">
              <a:spcBef>
                <a:spcPts val="0"/>
              </a:spcBef>
              <a:spcAft>
                <a:spcPts val="0"/>
              </a:spcAft>
            </a:pPr>
            <a:endParaRPr lang="en-US" dirty="0">
              <a:latin typeface="Cambria"/>
              <a:ea typeface="MS Mincho"/>
              <a:cs typeface="Times New Roman"/>
            </a:endParaRPr>
          </a:p>
          <a:p>
            <a:pPr marL="0" marR="0" indent="457200">
              <a:spcBef>
                <a:spcPts val="0"/>
              </a:spcBef>
              <a:spcAft>
                <a:spcPts val="0"/>
              </a:spcAft>
            </a:pPr>
            <a:r>
              <a:rPr lang="en-US" dirty="0">
                <a:latin typeface="Times New Roman"/>
                <a:ea typeface="MS Mincho"/>
                <a:cs typeface="Times New Roman"/>
              </a:rPr>
              <a:t>Cornell University Africana Studies Research </a:t>
            </a:r>
            <a:r>
              <a:rPr lang="en-US" dirty="0" smtClean="0">
                <a:latin typeface="Times New Roman"/>
                <a:ea typeface="MS Mincho"/>
                <a:cs typeface="Times New Roman"/>
              </a:rPr>
              <a:t>Center</a:t>
            </a:r>
            <a:endParaRPr lang="en-US" dirty="0">
              <a:latin typeface="Cambria"/>
              <a:ea typeface="MS Mincho"/>
              <a:cs typeface="Times New Roman"/>
            </a:endParaRPr>
          </a:p>
          <a:p>
            <a:pPr algn="ctr"/>
            <a:endParaRPr lang="en-US" dirty="0" smtClean="0">
              <a:solidFill>
                <a:srgbClr val="FF0000"/>
              </a:solidFill>
            </a:endParaRPr>
          </a:p>
        </p:txBody>
      </p:sp>
      <p:sp>
        <p:nvSpPr>
          <p:cNvPr id="4" name="Slide Number Placeholder 3"/>
          <p:cNvSpPr>
            <a:spLocks noGrp="1"/>
          </p:cNvSpPr>
          <p:nvPr>
            <p:ph type="sldNum" sz="quarter" idx="12"/>
          </p:nvPr>
        </p:nvSpPr>
        <p:spPr/>
        <p:txBody>
          <a:bodyPr/>
          <a:lstStyle/>
          <a:p>
            <a:fld id="{FC186288-CA1E-4D55-BE02-9D41C97D1C20}" type="slidenum">
              <a:rPr lang="en-US" smtClean="0"/>
              <a:t>15</a:t>
            </a:fld>
            <a:endParaRPr lang="en-US"/>
          </a:p>
        </p:txBody>
      </p:sp>
      <p:sp>
        <p:nvSpPr>
          <p:cNvPr id="6" name="Footer Placeholder 5"/>
          <p:cNvSpPr>
            <a:spLocks noGrp="1"/>
          </p:cNvSpPr>
          <p:nvPr>
            <p:ph type="ftr" sz="quarter" idx="11"/>
          </p:nvPr>
        </p:nvSpPr>
        <p:spPr/>
        <p:txBody>
          <a:bodyPr/>
          <a:lstStyle/>
          <a:p>
            <a:r>
              <a:rPr lang="en-US" sz="2800" dirty="0" smtClean="0"/>
              <a:t>Draft</a:t>
            </a:r>
            <a:endParaRPr lang="en-US" sz="2800" dirty="0"/>
          </a:p>
        </p:txBody>
      </p:sp>
    </p:spTree>
    <p:extLst>
      <p:ext uri="{BB962C8B-B14F-4D97-AF65-F5344CB8AC3E}">
        <p14:creationId xmlns:p14="http://schemas.microsoft.com/office/powerpoint/2010/main" val="65498699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For further information contact:</a:t>
            </a:r>
            <a:endParaRPr lang="en-US" dirty="0"/>
          </a:p>
        </p:txBody>
      </p:sp>
      <p:sp>
        <p:nvSpPr>
          <p:cNvPr id="3" name="Content Placeholder 2"/>
          <p:cNvSpPr>
            <a:spLocks noGrp="1"/>
          </p:cNvSpPr>
          <p:nvPr>
            <p:ph idx="1"/>
          </p:nvPr>
        </p:nvSpPr>
        <p:spPr/>
        <p:txBody>
          <a:bodyPr/>
          <a:lstStyle/>
          <a:p>
            <a:r>
              <a:rPr lang="en-US" dirty="0" smtClean="0"/>
              <a:t>Dr. Keshia Abraham –  Dean of Arts and Sciences, Director of International Education; Chair of Humanities; Associate Professor of English; Co-Chair of Black </a:t>
            </a:r>
            <a:r>
              <a:rPr lang="en-US" dirty="0"/>
              <a:t>S</a:t>
            </a:r>
            <a:r>
              <a:rPr lang="en-US" dirty="0" smtClean="0"/>
              <a:t>tudies Committee – </a:t>
            </a:r>
            <a:r>
              <a:rPr lang="en-US" dirty="0" smtClean="0">
                <a:hlinkClick r:id="rId2"/>
              </a:rPr>
              <a:t>kabraham@fmuniv.edu</a:t>
            </a:r>
            <a:r>
              <a:rPr lang="en-US" dirty="0" smtClean="0"/>
              <a:t> (305-626-3157)</a:t>
            </a:r>
          </a:p>
          <a:p>
            <a:r>
              <a:rPr lang="en-US" dirty="0" smtClean="0"/>
              <a:t>Dr. Tameka Hobbs – Interim Chair of Social Sciences; Assistant Professor of History; Co-Chair of Black Studies Committee – </a:t>
            </a:r>
            <a:r>
              <a:rPr lang="en-US" dirty="0" err="1" smtClean="0"/>
              <a:t>thobbs@fmuniv.edu</a:t>
            </a:r>
            <a:endParaRPr lang="en-US" dirty="0" smtClean="0"/>
          </a:p>
          <a:p>
            <a:r>
              <a:rPr lang="en-US" dirty="0" err="1" smtClean="0"/>
              <a:t>Graylon</a:t>
            </a:r>
            <a:r>
              <a:rPr lang="en-US" dirty="0" smtClean="0"/>
              <a:t> </a:t>
            </a:r>
            <a:r>
              <a:rPr lang="en-US" dirty="0" err="1" smtClean="0"/>
              <a:t>Swilley</a:t>
            </a:r>
            <a:r>
              <a:rPr lang="en-US" dirty="0"/>
              <a:t> </a:t>
            </a:r>
            <a:r>
              <a:rPr lang="en-US" dirty="0" smtClean="0"/>
              <a:t>Woods - </a:t>
            </a:r>
            <a:r>
              <a:rPr lang="en-US" dirty="0"/>
              <a:t>AVP, Business &amp; Education Development Multicultural Tourism &amp; </a:t>
            </a:r>
            <a:r>
              <a:rPr lang="en-US" dirty="0" smtClean="0"/>
              <a:t>Development - </a:t>
            </a:r>
            <a:r>
              <a:rPr lang="de-DE" u="sng" dirty="0">
                <a:hlinkClick r:id="rId3"/>
              </a:rPr>
              <a:t>gswilley@gmcvb.com</a:t>
            </a:r>
            <a:endParaRPr lang="en-US" dirty="0"/>
          </a:p>
        </p:txBody>
      </p:sp>
      <p:sp>
        <p:nvSpPr>
          <p:cNvPr id="4" name="Footer Placeholder 3"/>
          <p:cNvSpPr>
            <a:spLocks noGrp="1"/>
          </p:cNvSpPr>
          <p:nvPr>
            <p:ph type="ftr" sz="quarter" idx="11"/>
          </p:nvPr>
        </p:nvSpPr>
        <p:spPr/>
        <p:txBody>
          <a:bodyPr/>
          <a:lstStyle/>
          <a:p>
            <a:r>
              <a:rPr lang="en-US" smtClean="0"/>
              <a:t>Draft</a:t>
            </a:r>
            <a:endParaRPr lang="en-US"/>
          </a:p>
        </p:txBody>
      </p:sp>
      <p:sp>
        <p:nvSpPr>
          <p:cNvPr id="5" name="Slide Number Placeholder 4"/>
          <p:cNvSpPr>
            <a:spLocks noGrp="1"/>
          </p:cNvSpPr>
          <p:nvPr>
            <p:ph type="sldNum" sz="quarter" idx="12"/>
          </p:nvPr>
        </p:nvSpPr>
        <p:spPr/>
        <p:txBody>
          <a:bodyPr/>
          <a:lstStyle/>
          <a:p>
            <a:fld id="{FC186288-CA1E-4D55-BE02-9D41C97D1C20}" type="slidenum">
              <a:rPr lang="en-US" smtClean="0"/>
              <a:t>16</a:t>
            </a:fld>
            <a:endParaRPr lang="en-US"/>
          </a:p>
        </p:txBody>
      </p:sp>
    </p:spTree>
    <p:extLst>
      <p:ext uri="{BB962C8B-B14F-4D97-AF65-F5344CB8AC3E}">
        <p14:creationId xmlns:p14="http://schemas.microsoft.com/office/powerpoint/2010/main" val="249969731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smtClean="0"/>
              <a:t>Draft</a:t>
            </a:r>
            <a:endParaRPr lang="en-US"/>
          </a:p>
        </p:txBody>
      </p:sp>
      <p:sp>
        <p:nvSpPr>
          <p:cNvPr id="3" name="Slide Number Placeholder 2"/>
          <p:cNvSpPr>
            <a:spLocks noGrp="1"/>
          </p:cNvSpPr>
          <p:nvPr>
            <p:ph type="sldNum" sz="quarter" idx="12"/>
          </p:nvPr>
        </p:nvSpPr>
        <p:spPr/>
        <p:txBody>
          <a:bodyPr/>
          <a:lstStyle/>
          <a:p>
            <a:fld id="{FC186288-CA1E-4D55-BE02-9D41C97D1C20}" type="slidenum">
              <a:rPr lang="en-US" smtClean="0"/>
              <a:t>2</a:t>
            </a:fld>
            <a:endParaRPr lang="en-US"/>
          </a:p>
        </p:txBody>
      </p:sp>
      <p:pic>
        <p:nvPicPr>
          <p:cNvPr id="1026" name="Picture 2" descr="Adinkrahene"/>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352800" y="228600"/>
            <a:ext cx="2819400" cy="2819400"/>
          </a:xfrm>
          <a:prstGeom prst="rect">
            <a:avLst/>
          </a:prstGeom>
          <a:noFill/>
          <a:extLst>
            <a:ext uri="{909E8E84-426E-40dd-AFC4-6F175D3DCCD1}">
              <a14:hiddenFill xmlns:a14="http://schemas.microsoft.com/office/drawing/2010/main" xmlns="">
                <a:solidFill>
                  <a:srgbClr val="FFFFFF"/>
                </a:solidFill>
              </a14:hiddenFill>
            </a:ext>
          </a:extLst>
        </p:spPr>
      </p:pic>
      <p:sp>
        <p:nvSpPr>
          <p:cNvPr id="4" name="Rectangle 3"/>
          <p:cNvSpPr/>
          <p:nvPr/>
        </p:nvSpPr>
        <p:spPr>
          <a:xfrm>
            <a:off x="76200" y="3200400"/>
            <a:ext cx="9067800" cy="1769715"/>
          </a:xfrm>
          <a:prstGeom prst="rect">
            <a:avLst/>
          </a:prstGeom>
        </p:spPr>
        <p:txBody>
          <a:bodyPr wrap="square">
            <a:spAutoFit/>
          </a:bodyPr>
          <a:lstStyle/>
          <a:p>
            <a:pPr algn="ctr"/>
            <a:r>
              <a:rPr lang="en-US" sz="1400" kern="50" spc="100" dirty="0">
                <a:latin typeface="+mj-lt"/>
                <a:ea typeface="MS Mincho" panose="02020609040205080304" pitchFamily="49" charset="-128"/>
              </a:rPr>
              <a:t>ADINKRAHENE – SYMBOL OF GREATNESS, SUPREMACY, </a:t>
            </a:r>
            <a:r>
              <a:rPr lang="en-US" sz="1400" kern="50" spc="100" dirty="0" smtClean="0">
                <a:latin typeface="+mj-lt"/>
                <a:ea typeface="MS Mincho" panose="02020609040205080304" pitchFamily="49" charset="-128"/>
              </a:rPr>
              <a:t>LEADERSHIP</a:t>
            </a:r>
          </a:p>
          <a:p>
            <a:pPr algn="ctr"/>
            <a:endParaRPr lang="en-US" sz="1400" kern="50" spc="100" dirty="0" smtClean="0">
              <a:latin typeface="+mj-lt"/>
              <a:ea typeface="MS Mincho" panose="02020609040205080304" pitchFamily="49" charset="-128"/>
            </a:endParaRPr>
          </a:p>
          <a:p>
            <a:r>
              <a:rPr lang="en-US" sz="1400" kern="50" spc="100" dirty="0" err="1" smtClean="0">
                <a:latin typeface="+mj-lt"/>
                <a:ea typeface="MS Mincho" panose="02020609040205080304" pitchFamily="49" charset="-128"/>
              </a:rPr>
              <a:t>Adinkrahene</a:t>
            </a:r>
            <a:r>
              <a:rPr lang="en-US" sz="1400" kern="50" spc="100" dirty="0" smtClean="0">
                <a:latin typeface="+mj-lt"/>
                <a:ea typeface="MS Mincho" panose="02020609040205080304" pitchFamily="49" charset="-128"/>
              </a:rPr>
              <a:t> </a:t>
            </a:r>
            <a:r>
              <a:rPr lang="en-US" sz="1400" kern="50" spc="100" dirty="0">
                <a:latin typeface="+mj-lt"/>
                <a:ea typeface="MS Mincho" panose="02020609040205080304" pitchFamily="49" charset="-128"/>
              </a:rPr>
              <a:t>symbol shown above is known as the King of the </a:t>
            </a:r>
            <a:r>
              <a:rPr lang="en-US" sz="1400" kern="50" spc="100" dirty="0" err="1">
                <a:latin typeface="+mj-lt"/>
                <a:ea typeface="MS Mincho" panose="02020609040205080304" pitchFamily="49" charset="-128"/>
              </a:rPr>
              <a:t>Adinkra</a:t>
            </a:r>
            <a:r>
              <a:rPr lang="en-US" sz="1400" kern="50" spc="100" dirty="0">
                <a:latin typeface="+mj-lt"/>
                <a:ea typeface="MS Mincho" panose="02020609040205080304" pitchFamily="49" charset="-128"/>
              </a:rPr>
              <a:t> symbols. The term “</a:t>
            </a:r>
            <a:r>
              <a:rPr lang="en-US" sz="1400" kern="50" spc="100" dirty="0" err="1">
                <a:latin typeface="+mj-lt"/>
                <a:ea typeface="MS Mincho" panose="02020609040205080304" pitchFamily="49" charset="-128"/>
              </a:rPr>
              <a:t>hene</a:t>
            </a:r>
            <a:r>
              <a:rPr lang="en-US" sz="1400" kern="50" spc="100" dirty="0">
                <a:latin typeface="+mj-lt"/>
                <a:ea typeface="MS Mincho" panose="02020609040205080304" pitchFamily="49" charset="-128"/>
              </a:rPr>
              <a:t> (he-ne)” means King or Chief. This symbol is believed to have inspired the creation of other </a:t>
            </a:r>
            <a:r>
              <a:rPr lang="en-US" sz="1400" kern="50" spc="100" dirty="0" err="1">
                <a:latin typeface="+mj-lt"/>
                <a:ea typeface="MS Mincho" panose="02020609040205080304" pitchFamily="49" charset="-128"/>
              </a:rPr>
              <a:t>Adinkra</a:t>
            </a:r>
            <a:r>
              <a:rPr lang="en-US" sz="1400" kern="50" spc="100" dirty="0">
                <a:latin typeface="+mj-lt"/>
                <a:ea typeface="MS Mincho" panose="02020609040205080304" pitchFamily="49" charset="-128"/>
              </a:rPr>
              <a:t> symbols because it relates to the mind. It signifies greatness, magnanimity, charisma and the importance of effective leadership in accomplishing goals</a:t>
            </a:r>
            <a:r>
              <a:rPr lang="en-US" sz="1400" kern="50" spc="100" dirty="0" smtClean="0">
                <a:latin typeface="+mj-lt"/>
                <a:ea typeface="MS Mincho" panose="02020609040205080304" pitchFamily="49" charset="-128"/>
              </a:rPr>
              <a:t>.”</a:t>
            </a:r>
            <a:r>
              <a:rPr lang="en-US" sz="1400" dirty="0" smtClean="0">
                <a:latin typeface="+mj-lt"/>
                <a:ea typeface="MS Mincho" panose="02020609040205080304" pitchFamily="49" charset="-128"/>
                <a:cs typeface="Times New Roman" panose="02020603050405020304" pitchFamily="18" charset="0"/>
              </a:rPr>
              <a:t> </a:t>
            </a:r>
          </a:p>
          <a:p>
            <a:endParaRPr lang="en-US" sz="1400" dirty="0" smtClean="0">
              <a:latin typeface="+mj-lt"/>
              <a:ea typeface="MS Mincho" panose="02020609040205080304" pitchFamily="49" charset="-128"/>
              <a:cs typeface="Times New Roman" panose="02020603050405020304" pitchFamily="18" charset="0"/>
            </a:endParaRPr>
          </a:p>
          <a:p>
            <a:r>
              <a:rPr lang="en-US" sz="1100" i="1" kern="50" spc="100" dirty="0" smtClean="0">
                <a:latin typeface="+mj-lt"/>
                <a:ea typeface="MS Mincho" panose="02020609040205080304" pitchFamily="49" charset="-128"/>
              </a:rPr>
              <a:t>http</a:t>
            </a:r>
            <a:r>
              <a:rPr lang="en-US" sz="1100" i="1" kern="50" spc="100" dirty="0">
                <a:latin typeface="+mj-lt"/>
                <a:ea typeface="MS Mincho" panose="02020609040205080304" pitchFamily="49" charset="-128"/>
              </a:rPr>
              <a:t>://www.africanheritagecollection.com/blogs/main/15475381-adinkra-corner-adinkrahene</a:t>
            </a:r>
            <a:endParaRPr lang="en-US" sz="1100" i="1" dirty="0">
              <a:latin typeface="+mj-lt"/>
            </a:endParaRPr>
          </a:p>
        </p:txBody>
      </p:sp>
    </p:spTree>
    <p:extLst>
      <p:ext uri="{BB962C8B-B14F-4D97-AF65-F5344CB8AC3E}">
        <p14:creationId xmlns:p14="http://schemas.microsoft.com/office/powerpoint/2010/main" val="3728582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2851438"/>
            <a:ext cx="9067800" cy="1508105"/>
          </a:xfrm>
          <a:prstGeom prst="rect">
            <a:avLst/>
          </a:prstGeom>
        </p:spPr>
        <p:txBody>
          <a:bodyPr wrap="square">
            <a:spAutoFit/>
          </a:bodyPr>
          <a:lstStyle/>
          <a:p>
            <a:endParaRPr lang="en-US" sz="2000" dirty="0" smtClean="0">
              <a:latin typeface="Aharoni" panose="02010803020104030203" pitchFamily="2" charset="-79"/>
              <a:cs typeface="Aharoni" panose="02010803020104030203" pitchFamily="2" charset="-79"/>
            </a:endParaRPr>
          </a:p>
          <a:p>
            <a:pPr algn="ctr"/>
            <a:r>
              <a:rPr lang="en-US" sz="3600" dirty="0" smtClean="0">
                <a:latin typeface="Aharoni" panose="02010803020104030203" pitchFamily="2" charset="-79"/>
                <a:cs typeface="Aharoni" panose="02010803020104030203" pitchFamily="2" charset="-79"/>
              </a:rPr>
              <a:t>Center </a:t>
            </a:r>
            <a:r>
              <a:rPr lang="en-US" sz="3600" dirty="0" smtClean="0">
                <a:latin typeface="Aharoni" panose="02010803020104030203" pitchFamily="2" charset="-79"/>
                <a:cs typeface="Aharoni" panose="02010803020104030203" pitchFamily="2" charset="-79"/>
              </a:rPr>
              <a:t>for International </a:t>
            </a:r>
            <a:endParaRPr lang="en-US" sz="3600" dirty="0" smtClean="0">
              <a:latin typeface="Aharoni" panose="02010803020104030203" pitchFamily="2" charset="-79"/>
              <a:cs typeface="Aharoni" panose="02010803020104030203" pitchFamily="2" charset="-79"/>
            </a:endParaRPr>
          </a:p>
          <a:p>
            <a:pPr algn="ctr"/>
            <a:r>
              <a:rPr lang="en-US" sz="3600" dirty="0" smtClean="0">
                <a:latin typeface="Aharoni" panose="02010803020104030203" pitchFamily="2" charset="-79"/>
                <a:cs typeface="Aharoni" panose="02010803020104030203" pitchFamily="2" charset="-79"/>
              </a:rPr>
              <a:t>Africana </a:t>
            </a:r>
            <a:r>
              <a:rPr lang="en-US" sz="3600" dirty="0" smtClean="0">
                <a:latin typeface="Aharoni" panose="02010803020104030203" pitchFamily="2" charset="-79"/>
                <a:cs typeface="Aharoni" panose="02010803020104030203" pitchFamily="2" charset="-79"/>
              </a:rPr>
              <a:t>Communities</a:t>
            </a:r>
            <a:endParaRPr lang="en-US" sz="3600" dirty="0">
              <a:latin typeface="Aharoni" panose="02010803020104030203" pitchFamily="2" charset="-79"/>
              <a:cs typeface="Aharoni" panose="02010803020104030203" pitchFamily="2" charset="-79"/>
            </a:endParaRPr>
          </a:p>
        </p:txBody>
      </p:sp>
      <p:sp>
        <p:nvSpPr>
          <p:cNvPr id="2" name="Slide Number Placeholder 1"/>
          <p:cNvSpPr>
            <a:spLocks noGrp="1"/>
          </p:cNvSpPr>
          <p:nvPr>
            <p:ph type="sldNum" sz="quarter" idx="12"/>
          </p:nvPr>
        </p:nvSpPr>
        <p:spPr/>
        <p:txBody>
          <a:bodyPr/>
          <a:lstStyle/>
          <a:p>
            <a:fld id="{FC186288-CA1E-4D55-BE02-9D41C97D1C20}" type="slidenum">
              <a:rPr lang="en-US" smtClean="0"/>
              <a:t>3</a:t>
            </a:fld>
            <a:endParaRPr lang="en-US"/>
          </a:p>
        </p:txBody>
      </p:sp>
      <p:cxnSp>
        <p:nvCxnSpPr>
          <p:cNvPr id="7" name="Straight Connector 6"/>
          <p:cNvCxnSpPr/>
          <p:nvPr/>
        </p:nvCxnSpPr>
        <p:spPr>
          <a:xfrm>
            <a:off x="1866900" y="685799"/>
            <a:ext cx="5486400" cy="0"/>
          </a:xfrm>
          <a:prstGeom prst="line">
            <a:avLst/>
          </a:prstGeom>
          <a:ln w="76200" cmpd="sng"/>
        </p:spPr>
        <p:style>
          <a:lnRef idx="1">
            <a:schemeClr val="accent2"/>
          </a:lnRef>
          <a:fillRef idx="0">
            <a:schemeClr val="accent2"/>
          </a:fillRef>
          <a:effectRef idx="0">
            <a:schemeClr val="accent2"/>
          </a:effectRef>
          <a:fontRef idx="minor">
            <a:schemeClr val="tx1"/>
          </a:fontRef>
        </p:style>
      </p:cxnSp>
      <p:cxnSp>
        <p:nvCxnSpPr>
          <p:cNvPr id="9" name="Straight Connector 8"/>
          <p:cNvCxnSpPr/>
          <p:nvPr/>
        </p:nvCxnSpPr>
        <p:spPr>
          <a:xfrm>
            <a:off x="1828800" y="4953000"/>
            <a:ext cx="5486400" cy="0"/>
          </a:xfrm>
          <a:prstGeom prst="line">
            <a:avLst/>
          </a:prstGeom>
          <a:ln w="76200"/>
        </p:spPr>
        <p:style>
          <a:lnRef idx="1">
            <a:schemeClr val="accent2"/>
          </a:lnRef>
          <a:fillRef idx="0">
            <a:schemeClr val="accent2"/>
          </a:fillRef>
          <a:effectRef idx="0">
            <a:schemeClr val="accent2"/>
          </a:effectRef>
          <a:fontRef idx="minor">
            <a:schemeClr val="tx1"/>
          </a:fontRef>
        </p:style>
      </p:cxnSp>
      <p:sp>
        <p:nvSpPr>
          <p:cNvPr id="10" name="Footer Placeholder 9"/>
          <p:cNvSpPr>
            <a:spLocks noGrp="1"/>
          </p:cNvSpPr>
          <p:nvPr>
            <p:ph type="ftr" sz="quarter" idx="11"/>
          </p:nvPr>
        </p:nvSpPr>
        <p:spPr/>
        <p:txBody>
          <a:bodyPr/>
          <a:lstStyle/>
          <a:p>
            <a:r>
              <a:rPr lang="en-US" sz="2800" dirty="0" smtClean="0"/>
              <a:t>Draft</a:t>
            </a:r>
            <a:endParaRPr lang="en-US" sz="2800" dirty="0"/>
          </a:p>
        </p:txBody>
      </p:sp>
      <p:pic>
        <p:nvPicPr>
          <p:cNvPr id="3" name="Picture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174343" y="832944"/>
            <a:ext cx="2705371" cy="2002505"/>
          </a:xfrm>
          <a:prstGeom prst="rect">
            <a:avLst/>
          </a:prstGeom>
        </p:spPr>
      </p:pic>
    </p:spTree>
    <p:extLst>
      <p:ext uri="{BB962C8B-B14F-4D97-AF65-F5344CB8AC3E}">
        <p14:creationId xmlns:p14="http://schemas.microsoft.com/office/powerpoint/2010/main" val="97571816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22960" y="365760"/>
            <a:ext cx="7520940" cy="1082040"/>
          </a:xfrm>
        </p:spPr>
        <p:txBody>
          <a:bodyPr/>
          <a:lstStyle/>
          <a:p>
            <a:pPr algn="ctr"/>
            <a:r>
              <a:rPr lang="en-US" dirty="0" smtClean="0">
                <a:solidFill>
                  <a:srgbClr val="0070C0"/>
                </a:solidFill>
                <a:latin typeface="Elephant" pitchFamily="18" charset="0"/>
              </a:rPr>
              <a:t>AFR.I.CENTER</a:t>
            </a:r>
            <a:br>
              <a:rPr lang="en-US" dirty="0" smtClean="0">
                <a:solidFill>
                  <a:srgbClr val="0070C0"/>
                </a:solidFill>
                <a:latin typeface="Elephant" pitchFamily="18" charset="0"/>
              </a:rPr>
            </a:br>
            <a:r>
              <a:rPr lang="en-US" dirty="0" smtClean="0">
                <a:solidFill>
                  <a:srgbClr val="0070C0"/>
                </a:solidFill>
                <a:latin typeface="Elephant" pitchFamily="18" charset="0"/>
              </a:rPr>
              <a:t>Mission statement </a:t>
            </a:r>
            <a:endParaRPr lang="en-US" dirty="0">
              <a:solidFill>
                <a:srgbClr val="0070C0"/>
              </a:solidFill>
              <a:latin typeface="Elephant" pitchFamily="18" charset="0"/>
            </a:endParaRPr>
          </a:p>
        </p:txBody>
      </p:sp>
      <p:sp>
        <p:nvSpPr>
          <p:cNvPr id="3" name="Slide Number Placeholder 2"/>
          <p:cNvSpPr>
            <a:spLocks noGrp="1"/>
          </p:cNvSpPr>
          <p:nvPr>
            <p:ph type="sldNum" sz="quarter" idx="12"/>
          </p:nvPr>
        </p:nvSpPr>
        <p:spPr/>
        <p:txBody>
          <a:bodyPr/>
          <a:lstStyle/>
          <a:p>
            <a:fld id="{FC186288-CA1E-4D55-BE02-9D41C97D1C20}" type="slidenum">
              <a:rPr lang="en-US" smtClean="0"/>
              <a:t>4</a:t>
            </a:fld>
            <a:endParaRPr lang="en-US"/>
          </a:p>
        </p:txBody>
      </p:sp>
      <p:sp>
        <p:nvSpPr>
          <p:cNvPr id="4" name="TextBox 3"/>
          <p:cNvSpPr txBox="1"/>
          <p:nvPr/>
        </p:nvSpPr>
        <p:spPr>
          <a:xfrm>
            <a:off x="381000" y="1825822"/>
            <a:ext cx="8382000" cy="3970318"/>
          </a:xfrm>
          <a:prstGeom prst="rect">
            <a:avLst/>
          </a:prstGeom>
          <a:noFill/>
        </p:spPr>
        <p:txBody>
          <a:bodyPr wrap="square" rtlCol="0">
            <a:spAutoFit/>
          </a:bodyPr>
          <a:lstStyle/>
          <a:p>
            <a:pPr marL="285750" indent="-285750">
              <a:buFont typeface="Wingdings" pitchFamily="2" charset="2"/>
              <a:buChar char="q"/>
            </a:pPr>
            <a:r>
              <a:rPr lang="en-US" sz="1400" dirty="0" err="1" smtClean="0"/>
              <a:t>AFR.I.Center</a:t>
            </a:r>
            <a:r>
              <a:rPr lang="en-US" sz="1400" dirty="0" smtClean="0"/>
              <a:t>: Center for International Africana Communities at Florida Memorial University anchors academics, research, and experiential learning by positively positioning global African Diasporic communities as sites of knowledge production. </a:t>
            </a:r>
          </a:p>
          <a:p>
            <a:endParaRPr lang="en-US" sz="1400" dirty="0" smtClean="0"/>
          </a:p>
          <a:p>
            <a:pPr marL="285750" indent="-285750">
              <a:buFont typeface="Wingdings" pitchFamily="2" charset="2"/>
              <a:buChar char="q"/>
            </a:pPr>
            <a:endParaRPr lang="en-US" sz="1400" dirty="0"/>
          </a:p>
          <a:p>
            <a:pPr marL="285750" indent="-285750">
              <a:buFont typeface="Wingdings" pitchFamily="2" charset="2"/>
              <a:buChar char="q"/>
            </a:pPr>
            <a:r>
              <a:rPr lang="en-US" sz="1400" dirty="0" err="1" smtClean="0"/>
              <a:t>AFR.I.Center</a:t>
            </a:r>
            <a:r>
              <a:rPr lang="en-US" sz="1400" dirty="0" smtClean="0"/>
              <a:t> will teach, create and present programs; encourage and support collaborative scholarship; and academically engage communities to foster greater understanding of the global experiences of people of African descent in the Americas, Africa, the Caribbean, Europe and Asia.</a:t>
            </a:r>
          </a:p>
          <a:p>
            <a:pPr marL="285750" indent="-285750">
              <a:buFont typeface="Wingdings" pitchFamily="2" charset="2"/>
              <a:buChar char="q"/>
            </a:pPr>
            <a:endParaRPr lang="en-US" sz="1400" dirty="0"/>
          </a:p>
          <a:p>
            <a:pPr marL="285750" indent="-285750">
              <a:buFont typeface="Wingdings" pitchFamily="2" charset="2"/>
              <a:buChar char="q"/>
            </a:pPr>
            <a:endParaRPr lang="en-US" sz="1400" dirty="0" smtClean="0"/>
          </a:p>
          <a:p>
            <a:pPr marL="285750" indent="-285750">
              <a:buFont typeface="Wingdings" pitchFamily="2" charset="2"/>
              <a:buChar char="q"/>
            </a:pPr>
            <a:endParaRPr lang="en-US" sz="1400" dirty="0"/>
          </a:p>
          <a:p>
            <a:pPr marL="285750" indent="-285750">
              <a:buFont typeface="Wingdings" pitchFamily="2" charset="2"/>
              <a:buChar char="q"/>
            </a:pPr>
            <a:r>
              <a:rPr lang="en-US" sz="1400" dirty="0" err="1" smtClean="0"/>
              <a:t>AFR.I.Center</a:t>
            </a:r>
            <a:r>
              <a:rPr lang="en-US" sz="1400" dirty="0" smtClean="0"/>
              <a:t> provides opportunities for students and faculty to engage in relevant, meaningful, necessary research and other forms of creative intellectual production about the African diaspora from a range of perspectives.</a:t>
            </a:r>
          </a:p>
          <a:p>
            <a:endParaRPr lang="en-US" sz="1400" dirty="0" smtClean="0"/>
          </a:p>
          <a:p>
            <a:pPr marL="285750" indent="-285750">
              <a:buFont typeface="Wingdings" pitchFamily="2" charset="2"/>
              <a:buChar char="q"/>
            </a:pPr>
            <a:endParaRPr lang="en-US" sz="1400" dirty="0"/>
          </a:p>
          <a:p>
            <a:pPr marL="285750" indent="-285750">
              <a:buFont typeface="Wingdings" pitchFamily="2" charset="2"/>
              <a:buChar char="q"/>
            </a:pPr>
            <a:r>
              <a:rPr lang="en-US" sz="1400" dirty="0" err="1" smtClean="0"/>
              <a:t>AFR.I.Center</a:t>
            </a:r>
            <a:r>
              <a:rPr lang="en-US" sz="1400" dirty="0" smtClean="0"/>
              <a:t> is to develop leaders and maintain relevance to our communities by being visible and active in collaborations locally and globally.</a:t>
            </a:r>
          </a:p>
        </p:txBody>
      </p:sp>
      <p:sp>
        <p:nvSpPr>
          <p:cNvPr id="6" name="Footer Placeholder 5"/>
          <p:cNvSpPr>
            <a:spLocks noGrp="1"/>
          </p:cNvSpPr>
          <p:nvPr>
            <p:ph type="ftr" sz="quarter" idx="11"/>
          </p:nvPr>
        </p:nvSpPr>
        <p:spPr>
          <a:xfrm>
            <a:off x="3505200" y="6172200"/>
            <a:ext cx="4724400" cy="274320"/>
          </a:xfrm>
        </p:spPr>
        <p:txBody>
          <a:bodyPr/>
          <a:lstStyle/>
          <a:p>
            <a:r>
              <a:rPr lang="en-US" sz="2800" dirty="0" smtClean="0"/>
              <a:t>Draft</a:t>
            </a:r>
            <a:endParaRPr lang="en-US" sz="2800" dirty="0"/>
          </a:p>
        </p:txBody>
      </p:sp>
    </p:spTree>
    <p:extLst>
      <p:ext uri="{BB962C8B-B14F-4D97-AF65-F5344CB8AC3E}">
        <p14:creationId xmlns:p14="http://schemas.microsoft.com/office/powerpoint/2010/main" val="20798486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22960" y="365760"/>
            <a:ext cx="7520940" cy="1005840"/>
          </a:xfrm>
        </p:spPr>
        <p:txBody>
          <a:bodyPr/>
          <a:lstStyle/>
          <a:p>
            <a:pPr algn="ctr"/>
            <a:r>
              <a:rPr lang="en-US" dirty="0" err="1" smtClean="0">
                <a:solidFill>
                  <a:srgbClr val="0070C0"/>
                </a:solidFill>
                <a:latin typeface="Elephant" pitchFamily="18" charset="0"/>
              </a:rPr>
              <a:t>AFR.I.Center</a:t>
            </a:r>
            <a:r>
              <a:rPr lang="en-US" dirty="0" smtClean="0">
                <a:solidFill>
                  <a:srgbClr val="0070C0"/>
                </a:solidFill>
                <a:latin typeface="Elephant" pitchFamily="18" charset="0"/>
              </a:rPr>
              <a:t/>
            </a:r>
            <a:br>
              <a:rPr lang="en-US" dirty="0" smtClean="0">
                <a:solidFill>
                  <a:srgbClr val="0070C0"/>
                </a:solidFill>
                <a:latin typeface="Elephant" pitchFamily="18" charset="0"/>
              </a:rPr>
            </a:br>
            <a:r>
              <a:rPr lang="en-US" dirty="0" smtClean="0">
                <a:solidFill>
                  <a:srgbClr val="0070C0"/>
                </a:solidFill>
                <a:latin typeface="Elephant" pitchFamily="18" charset="0"/>
              </a:rPr>
              <a:t>Vision Statement</a:t>
            </a:r>
            <a:endParaRPr lang="en-US" dirty="0">
              <a:solidFill>
                <a:srgbClr val="0070C0"/>
              </a:solidFill>
              <a:latin typeface="Elephant" pitchFamily="18" charset="0"/>
            </a:endParaRPr>
          </a:p>
        </p:txBody>
      </p:sp>
      <p:sp>
        <p:nvSpPr>
          <p:cNvPr id="3" name="Slide Number Placeholder 2"/>
          <p:cNvSpPr>
            <a:spLocks noGrp="1"/>
          </p:cNvSpPr>
          <p:nvPr>
            <p:ph type="sldNum" sz="quarter" idx="12"/>
          </p:nvPr>
        </p:nvSpPr>
        <p:spPr/>
        <p:txBody>
          <a:bodyPr/>
          <a:lstStyle/>
          <a:p>
            <a:fld id="{FC186288-CA1E-4D55-BE02-9D41C97D1C20}" type="slidenum">
              <a:rPr lang="en-US" smtClean="0"/>
              <a:t>5</a:t>
            </a:fld>
            <a:endParaRPr lang="en-US"/>
          </a:p>
        </p:txBody>
      </p:sp>
      <p:sp>
        <p:nvSpPr>
          <p:cNvPr id="5" name="TextBox 4"/>
          <p:cNvSpPr txBox="1"/>
          <p:nvPr/>
        </p:nvSpPr>
        <p:spPr>
          <a:xfrm>
            <a:off x="304800" y="1981200"/>
            <a:ext cx="8575540" cy="2308324"/>
          </a:xfrm>
          <a:prstGeom prst="rect">
            <a:avLst/>
          </a:prstGeom>
          <a:noFill/>
        </p:spPr>
        <p:txBody>
          <a:bodyPr wrap="square" rtlCol="0">
            <a:spAutoFit/>
          </a:bodyPr>
          <a:lstStyle/>
          <a:p>
            <a:pPr marL="285750" indent="-285750">
              <a:buFont typeface="Wingdings" pitchFamily="2" charset="2"/>
              <a:buChar char="q"/>
            </a:pPr>
            <a:r>
              <a:rPr lang="en-US" dirty="0"/>
              <a:t>to AFRICCENTER: to be </a:t>
            </a:r>
            <a:r>
              <a:rPr lang="en-US" dirty="0" smtClean="0"/>
              <a:t>about and within the context of </a:t>
            </a:r>
            <a:r>
              <a:rPr lang="en-US" dirty="0"/>
              <a:t>African(Diaspora</a:t>
            </a:r>
            <a:r>
              <a:rPr lang="en-US" dirty="0" smtClean="0"/>
              <a:t>) </a:t>
            </a:r>
            <a:r>
              <a:rPr lang="en-US" dirty="0"/>
              <a:t>International </a:t>
            </a:r>
            <a:r>
              <a:rPr lang="en-US" dirty="0" smtClean="0"/>
              <a:t>Communities. AFR.I.CENTER anchors interdisciplinary learning by providing opportunities to study the self and the world through a lens that centers Africa and African diasporic communities. Deliberately </a:t>
            </a:r>
            <a:r>
              <a:rPr lang="en-US" dirty="0"/>
              <a:t>i</a:t>
            </a:r>
            <a:r>
              <a:rPr lang="en-US" dirty="0" smtClean="0"/>
              <a:t>nternational in scope,</a:t>
            </a:r>
            <a:r>
              <a:rPr lang="en-US" dirty="0"/>
              <a:t> </a:t>
            </a:r>
            <a:r>
              <a:rPr lang="en-US" dirty="0" smtClean="0"/>
              <a:t>the intention of </a:t>
            </a:r>
            <a:r>
              <a:rPr lang="en-US" dirty="0" err="1" smtClean="0"/>
              <a:t>AFR.I.Center</a:t>
            </a:r>
            <a:r>
              <a:rPr lang="en-US" dirty="0" smtClean="0"/>
              <a:t> is to position our students to be more empowered, and greater contributors to community understanding and growth. We will teach and share  African cultural and intellectual heritage, and create tangible employment possibilities and graduate school pipelines</a:t>
            </a:r>
            <a:r>
              <a:rPr lang="en-US" dirty="0"/>
              <a:t> </a:t>
            </a:r>
            <a:r>
              <a:rPr lang="en-US" dirty="0" smtClean="0"/>
              <a:t>in a range of disciplines.</a:t>
            </a:r>
            <a:endParaRPr lang="en-US" dirty="0"/>
          </a:p>
        </p:txBody>
      </p:sp>
      <p:sp>
        <p:nvSpPr>
          <p:cNvPr id="6" name="Footer Placeholder 5"/>
          <p:cNvSpPr>
            <a:spLocks noGrp="1"/>
          </p:cNvSpPr>
          <p:nvPr>
            <p:ph type="ftr" sz="quarter" idx="11"/>
          </p:nvPr>
        </p:nvSpPr>
        <p:spPr/>
        <p:txBody>
          <a:bodyPr/>
          <a:lstStyle/>
          <a:p>
            <a:r>
              <a:rPr lang="en-US" sz="2800" dirty="0" smtClean="0"/>
              <a:t>Draft</a:t>
            </a:r>
            <a:endParaRPr lang="en-US" sz="2800" dirty="0"/>
          </a:p>
        </p:txBody>
      </p:sp>
    </p:spTree>
    <p:extLst>
      <p:ext uri="{BB962C8B-B14F-4D97-AF65-F5344CB8AC3E}">
        <p14:creationId xmlns:p14="http://schemas.microsoft.com/office/powerpoint/2010/main" val="365622328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pPr algn="ctr"/>
            <a:r>
              <a:rPr lang="en-US" dirty="0" smtClean="0">
                <a:solidFill>
                  <a:srgbClr val="0070C0"/>
                </a:solidFill>
                <a:latin typeface="Elephant" pitchFamily="18" charset="0"/>
              </a:rPr>
              <a:t>STRATEGIC PLAN </a:t>
            </a:r>
            <a:endParaRPr lang="en-US" dirty="0">
              <a:solidFill>
                <a:srgbClr val="0070C0"/>
              </a:solidFill>
              <a:latin typeface="Elephant" pitchFamily="18" charset="0"/>
            </a:endParaRPr>
          </a:p>
        </p:txBody>
      </p:sp>
      <p:sp>
        <p:nvSpPr>
          <p:cNvPr id="2" name="Slide Number Placeholder 1"/>
          <p:cNvSpPr>
            <a:spLocks noGrp="1"/>
          </p:cNvSpPr>
          <p:nvPr>
            <p:ph type="sldNum" sz="quarter" idx="12"/>
          </p:nvPr>
        </p:nvSpPr>
        <p:spPr/>
        <p:txBody>
          <a:bodyPr/>
          <a:lstStyle/>
          <a:p>
            <a:fld id="{FC186288-CA1E-4D55-BE02-9D41C97D1C20}" type="slidenum">
              <a:rPr lang="en-US" smtClean="0"/>
              <a:t>6</a:t>
            </a:fld>
            <a:endParaRPr lang="en-US"/>
          </a:p>
        </p:txBody>
      </p:sp>
      <p:sp>
        <p:nvSpPr>
          <p:cNvPr id="5" name="TextBox 4"/>
          <p:cNvSpPr txBox="1"/>
          <p:nvPr/>
        </p:nvSpPr>
        <p:spPr>
          <a:xfrm>
            <a:off x="533400" y="1219200"/>
            <a:ext cx="7772400" cy="5632312"/>
          </a:xfrm>
          <a:prstGeom prst="rect">
            <a:avLst/>
          </a:prstGeom>
          <a:noFill/>
        </p:spPr>
        <p:txBody>
          <a:bodyPr wrap="square" rtlCol="0">
            <a:spAutoFit/>
          </a:bodyPr>
          <a:lstStyle/>
          <a:p>
            <a:r>
              <a:rPr lang="en-US" sz="2000" dirty="0" smtClean="0"/>
              <a:t>Key Immediate Goals from Institutional Strategic Plan:</a:t>
            </a:r>
          </a:p>
          <a:p>
            <a:endParaRPr lang="en-US" sz="2000" dirty="0"/>
          </a:p>
          <a:p>
            <a:pPr marL="342900" indent="-342900">
              <a:buFont typeface="Wingdings" pitchFamily="2" charset="2"/>
              <a:buChar char="q"/>
            </a:pPr>
            <a:r>
              <a:rPr lang="en-US" sz="1600" dirty="0" smtClean="0"/>
              <a:t>Create interdisciplinary Advisory Council of faculty and industry partners.</a:t>
            </a:r>
          </a:p>
          <a:p>
            <a:endParaRPr lang="en-US" sz="1600" dirty="0" smtClean="0"/>
          </a:p>
          <a:p>
            <a:pPr marL="342900" indent="-342900">
              <a:buFont typeface="Wingdings" pitchFamily="2" charset="2"/>
              <a:buChar char="q"/>
            </a:pPr>
            <a:r>
              <a:rPr lang="en-US" sz="1600" dirty="0" smtClean="0"/>
              <a:t>Align courses across disciplines to allow for thematic experiential learning.</a:t>
            </a:r>
          </a:p>
          <a:p>
            <a:endParaRPr lang="en-US" sz="1600" dirty="0"/>
          </a:p>
          <a:p>
            <a:pPr marL="342900" indent="-342900">
              <a:buFont typeface="Wingdings" pitchFamily="2" charset="2"/>
              <a:buChar char="q"/>
            </a:pPr>
            <a:r>
              <a:rPr lang="en-US" sz="1600" dirty="0" smtClean="0"/>
              <a:t>Grow opportunities for experiential learning and arts engagement- including art exhibitions, theater productions, music programs. </a:t>
            </a:r>
          </a:p>
          <a:p>
            <a:pPr marL="342900" indent="-342900">
              <a:buFont typeface="Wingdings" pitchFamily="2" charset="2"/>
              <a:buChar char="q"/>
            </a:pPr>
            <a:endParaRPr lang="en-US" sz="1600" dirty="0"/>
          </a:p>
          <a:p>
            <a:pPr marL="342900" indent="-342900">
              <a:buFont typeface="Wingdings" pitchFamily="2" charset="2"/>
              <a:buChar char="q"/>
            </a:pPr>
            <a:r>
              <a:rPr lang="en-US" sz="1600" dirty="0" smtClean="0"/>
              <a:t>Establish and facilitate African Diaspora Ambassadors Residencies.</a:t>
            </a:r>
          </a:p>
          <a:p>
            <a:endParaRPr lang="en-US" sz="1600" dirty="0"/>
          </a:p>
          <a:p>
            <a:pPr marL="342900" indent="-342900">
              <a:buFont typeface="Wingdings" pitchFamily="2" charset="2"/>
              <a:buChar char="q"/>
            </a:pPr>
            <a:r>
              <a:rPr lang="en-US" sz="1600" dirty="0" smtClean="0"/>
              <a:t>Develop local and international partnerships for successful study abroad, study away, and virtual study opportunities.</a:t>
            </a:r>
          </a:p>
          <a:p>
            <a:pPr marL="342900" indent="-342900">
              <a:buFont typeface="Wingdings" pitchFamily="2" charset="2"/>
              <a:buChar char="q"/>
            </a:pPr>
            <a:endParaRPr lang="en-US" sz="1600" dirty="0" smtClean="0"/>
          </a:p>
          <a:p>
            <a:pPr marL="342900" indent="-342900">
              <a:buFont typeface="Wingdings" pitchFamily="2" charset="2"/>
              <a:buChar char="q"/>
            </a:pPr>
            <a:r>
              <a:rPr lang="en-US" sz="1600" dirty="0" smtClean="0"/>
              <a:t>Launch the Global African Diasporas seminar series (Brazil 2016)</a:t>
            </a:r>
          </a:p>
          <a:p>
            <a:pPr marL="342900" indent="-342900">
              <a:buFont typeface="Wingdings" pitchFamily="2" charset="2"/>
              <a:buChar char="q"/>
            </a:pPr>
            <a:endParaRPr lang="en-US" sz="1600" dirty="0" smtClean="0"/>
          </a:p>
          <a:p>
            <a:pPr marL="342900" indent="-342900">
              <a:buFont typeface="Wingdings" pitchFamily="2" charset="2"/>
              <a:buChar char="q"/>
            </a:pPr>
            <a:r>
              <a:rPr lang="en-US" sz="1600" dirty="0" smtClean="0"/>
              <a:t>Investigate and apply for relevant funding opportunities to grow and sustain the work of the Center</a:t>
            </a:r>
          </a:p>
          <a:p>
            <a:pPr marL="342900" indent="-342900">
              <a:buFont typeface="Wingdings" pitchFamily="2" charset="2"/>
              <a:buChar char="q"/>
            </a:pPr>
            <a:endParaRPr lang="en-US" sz="1600" dirty="0" smtClean="0"/>
          </a:p>
          <a:p>
            <a:endParaRPr lang="en-US" sz="1600" dirty="0" smtClean="0"/>
          </a:p>
          <a:p>
            <a:pPr marL="342900" indent="-342900">
              <a:buFont typeface="Wingdings" pitchFamily="2" charset="2"/>
              <a:buChar char="q"/>
            </a:pPr>
            <a:endParaRPr lang="en-US" sz="1600" dirty="0"/>
          </a:p>
          <a:p>
            <a:pPr marL="342900" indent="-342900">
              <a:buFont typeface="Wingdings" pitchFamily="2" charset="2"/>
              <a:buChar char="q"/>
            </a:pPr>
            <a:endParaRPr lang="en-US" sz="1600" dirty="0"/>
          </a:p>
        </p:txBody>
      </p:sp>
      <p:sp>
        <p:nvSpPr>
          <p:cNvPr id="6" name="Footer Placeholder 5"/>
          <p:cNvSpPr>
            <a:spLocks noGrp="1"/>
          </p:cNvSpPr>
          <p:nvPr>
            <p:ph type="ftr" sz="quarter" idx="11"/>
          </p:nvPr>
        </p:nvSpPr>
        <p:spPr/>
        <p:txBody>
          <a:bodyPr/>
          <a:lstStyle/>
          <a:p>
            <a:r>
              <a:rPr lang="en-US" sz="2800" dirty="0" smtClean="0"/>
              <a:t>Draft</a:t>
            </a:r>
            <a:endParaRPr lang="en-US" sz="2800" dirty="0"/>
          </a:p>
        </p:txBody>
      </p:sp>
    </p:spTree>
    <p:extLst>
      <p:ext uri="{BB962C8B-B14F-4D97-AF65-F5344CB8AC3E}">
        <p14:creationId xmlns:p14="http://schemas.microsoft.com/office/powerpoint/2010/main" val="32925057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22960" y="365760"/>
            <a:ext cx="7520940" cy="929640"/>
          </a:xfrm>
        </p:spPr>
        <p:txBody>
          <a:bodyPr/>
          <a:lstStyle/>
          <a:p>
            <a:pPr algn="ctr"/>
            <a:r>
              <a:rPr lang="en-US" dirty="0" smtClean="0">
                <a:solidFill>
                  <a:srgbClr val="0070C0"/>
                </a:solidFill>
                <a:latin typeface="Elephant" pitchFamily="18" charset="0"/>
              </a:rPr>
              <a:t>AFR.I.CENTER</a:t>
            </a:r>
            <a:br>
              <a:rPr lang="en-US" dirty="0" smtClean="0">
                <a:solidFill>
                  <a:srgbClr val="0070C0"/>
                </a:solidFill>
                <a:latin typeface="Elephant" pitchFamily="18" charset="0"/>
              </a:rPr>
            </a:br>
            <a:r>
              <a:rPr lang="en-US" dirty="0" smtClean="0">
                <a:solidFill>
                  <a:srgbClr val="0070C0"/>
                </a:solidFill>
                <a:latin typeface="Elephant" pitchFamily="18" charset="0"/>
              </a:rPr>
              <a:t>Objectives</a:t>
            </a:r>
            <a:endParaRPr lang="en-US" dirty="0">
              <a:solidFill>
                <a:srgbClr val="0070C0"/>
              </a:solidFill>
              <a:latin typeface="Elephant" pitchFamily="18" charset="0"/>
            </a:endParaRPr>
          </a:p>
        </p:txBody>
      </p:sp>
      <p:sp>
        <p:nvSpPr>
          <p:cNvPr id="4" name="Slide Number Placeholder 3"/>
          <p:cNvSpPr>
            <a:spLocks noGrp="1"/>
          </p:cNvSpPr>
          <p:nvPr>
            <p:ph type="sldNum" sz="quarter" idx="12"/>
          </p:nvPr>
        </p:nvSpPr>
        <p:spPr/>
        <p:txBody>
          <a:bodyPr/>
          <a:lstStyle/>
          <a:p>
            <a:fld id="{FC186288-CA1E-4D55-BE02-9D41C97D1C20}" type="slidenum">
              <a:rPr lang="en-US" smtClean="0"/>
              <a:t>7</a:t>
            </a:fld>
            <a:endParaRPr lang="en-US"/>
          </a:p>
        </p:txBody>
      </p:sp>
      <p:sp>
        <p:nvSpPr>
          <p:cNvPr id="3" name="TextBox 2"/>
          <p:cNvSpPr txBox="1"/>
          <p:nvPr/>
        </p:nvSpPr>
        <p:spPr>
          <a:xfrm>
            <a:off x="533400" y="1752600"/>
            <a:ext cx="8001001" cy="4247317"/>
          </a:xfrm>
          <a:prstGeom prst="rect">
            <a:avLst/>
          </a:prstGeom>
          <a:noFill/>
        </p:spPr>
        <p:txBody>
          <a:bodyPr wrap="square" rtlCol="0">
            <a:spAutoFit/>
          </a:bodyPr>
          <a:lstStyle/>
          <a:p>
            <a:pPr marL="285750" indent="-285750">
              <a:buFont typeface="Wingdings" pitchFamily="2" charset="2"/>
              <a:buChar char="q"/>
            </a:pPr>
            <a:r>
              <a:rPr lang="en-US" dirty="0" smtClean="0"/>
              <a:t>To provide engagement with Africa and the African diaspora as the central focus of our work;</a:t>
            </a:r>
          </a:p>
          <a:p>
            <a:pPr marL="285750" indent="-285750">
              <a:buFont typeface="Wingdings" pitchFamily="2" charset="2"/>
              <a:buChar char="q"/>
            </a:pPr>
            <a:endParaRPr lang="en-US" dirty="0"/>
          </a:p>
          <a:p>
            <a:pPr marL="285750" indent="-285750">
              <a:buFont typeface="Wingdings" pitchFamily="2" charset="2"/>
              <a:buChar char="q"/>
            </a:pPr>
            <a:r>
              <a:rPr lang="en-US" dirty="0" smtClean="0"/>
              <a:t>To foster a greater sense of awareness about Africa and African diasporic culture amongst our students;</a:t>
            </a:r>
          </a:p>
          <a:p>
            <a:pPr marL="285750" indent="-285750">
              <a:buFont typeface="Wingdings" pitchFamily="2" charset="2"/>
              <a:buChar char="q"/>
            </a:pPr>
            <a:endParaRPr lang="en-US" dirty="0"/>
          </a:p>
          <a:p>
            <a:pPr marL="285750" indent="-285750">
              <a:buFont typeface="Wingdings" pitchFamily="2" charset="2"/>
              <a:buChar char="q"/>
            </a:pPr>
            <a:r>
              <a:rPr lang="en-US" dirty="0" smtClean="0"/>
              <a:t>To create an interdisciplinary course of study designed to expose students </a:t>
            </a:r>
          </a:p>
          <a:p>
            <a:r>
              <a:rPr lang="en-US" dirty="0" smtClean="0"/>
              <a:t>      to new careers in the areas of public history, heritage tourism, and </a:t>
            </a:r>
          </a:p>
          <a:p>
            <a:r>
              <a:rPr lang="en-US" dirty="0" smtClean="0"/>
              <a:t>     hospitality from the perspective of the African Diaspora;</a:t>
            </a:r>
          </a:p>
          <a:p>
            <a:endParaRPr lang="en-US" dirty="0" smtClean="0"/>
          </a:p>
          <a:p>
            <a:pPr marL="285750" indent="-285750">
              <a:buFont typeface="Wingdings" pitchFamily="2" charset="2"/>
              <a:buChar char="q"/>
            </a:pPr>
            <a:r>
              <a:rPr lang="en-US" dirty="0" smtClean="0"/>
              <a:t>Develop a pipeline of scholars primed to enter these </a:t>
            </a:r>
          </a:p>
          <a:p>
            <a:r>
              <a:rPr lang="en-US" dirty="0"/>
              <a:t> </a:t>
            </a:r>
            <a:r>
              <a:rPr lang="en-US" dirty="0" smtClean="0"/>
              <a:t>    fields anywhere in the world; and,</a:t>
            </a:r>
          </a:p>
          <a:p>
            <a:endParaRPr lang="en-US" dirty="0" smtClean="0"/>
          </a:p>
          <a:p>
            <a:pPr marL="285750" indent="-285750">
              <a:buFont typeface="Wingdings" pitchFamily="2" charset="2"/>
              <a:buChar char="q"/>
            </a:pPr>
            <a:r>
              <a:rPr lang="en-US" dirty="0" smtClean="0"/>
              <a:t>Provide support for cultural institutions that focus on Black history and culture. </a:t>
            </a:r>
            <a:endParaRPr lang="en-US" dirty="0"/>
          </a:p>
        </p:txBody>
      </p:sp>
      <p:sp>
        <p:nvSpPr>
          <p:cNvPr id="6" name="Footer Placeholder 5"/>
          <p:cNvSpPr>
            <a:spLocks noGrp="1"/>
          </p:cNvSpPr>
          <p:nvPr>
            <p:ph type="ftr" sz="quarter" idx="11"/>
          </p:nvPr>
        </p:nvSpPr>
        <p:spPr/>
        <p:txBody>
          <a:bodyPr/>
          <a:lstStyle/>
          <a:p>
            <a:r>
              <a:rPr lang="en-US" sz="2800" dirty="0" smtClean="0"/>
              <a:t>Draft</a:t>
            </a:r>
            <a:endParaRPr lang="en-US" sz="2800" dirty="0"/>
          </a:p>
        </p:txBody>
      </p:sp>
    </p:spTree>
    <p:extLst>
      <p:ext uri="{BB962C8B-B14F-4D97-AF65-F5344CB8AC3E}">
        <p14:creationId xmlns:p14="http://schemas.microsoft.com/office/powerpoint/2010/main" val="276891007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smtClean="0"/>
              <a:t>Draft</a:t>
            </a:r>
            <a:endParaRPr lang="en-US"/>
          </a:p>
        </p:txBody>
      </p:sp>
      <p:sp>
        <p:nvSpPr>
          <p:cNvPr id="3" name="Slide Number Placeholder 2"/>
          <p:cNvSpPr>
            <a:spLocks noGrp="1"/>
          </p:cNvSpPr>
          <p:nvPr>
            <p:ph type="sldNum" sz="quarter" idx="12"/>
          </p:nvPr>
        </p:nvSpPr>
        <p:spPr/>
        <p:txBody>
          <a:bodyPr/>
          <a:lstStyle/>
          <a:p>
            <a:fld id="{FC186288-CA1E-4D55-BE02-9D41C97D1C20}" type="slidenum">
              <a:rPr lang="en-US" smtClean="0"/>
              <a:t>8</a:t>
            </a:fld>
            <a:endParaRPr lang="en-US"/>
          </a:p>
        </p:txBody>
      </p:sp>
      <p:graphicFrame>
        <p:nvGraphicFramePr>
          <p:cNvPr id="4" name="Diagram 3"/>
          <p:cNvGraphicFramePr/>
          <p:nvPr>
            <p:extLst>
              <p:ext uri="{D42A27DB-BD31-4B8C-83A1-F6EECF244321}">
                <p14:modId xmlns:p14="http://schemas.microsoft.com/office/powerpoint/2010/main" val="2177448128"/>
              </p:ext>
            </p:extLst>
          </p:nvPr>
        </p:nvGraphicFramePr>
        <p:xfrm>
          <a:off x="1371600" y="1371600"/>
          <a:ext cx="6096000" cy="416378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TextBox 4"/>
          <p:cNvSpPr txBox="1"/>
          <p:nvPr/>
        </p:nvSpPr>
        <p:spPr>
          <a:xfrm>
            <a:off x="3657600" y="3200400"/>
            <a:ext cx="1600200" cy="369332"/>
          </a:xfrm>
          <a:prstGeom prst="rect">
            <a:avLst/>
          </a:prstGeom>
          <a:noFill/>
        </p:spPr>
        <p:txBody>
          <a:bodyPr wrap="square" rtlCol="0">
            <a:spAutoFit/>
          </a:bodyPr>
          <a:lstStyle/>
          <a:p>
            <a:pPr algn="ctr"/>
            <a:r>
              <a:rPr lang="en-US" dirty="0"/>
              <a:t>AFR.I.CENTER</a:t>
            </a:r>
          </a:p>
        </p:txBody>
      </p:sp>
      <p:sp>
        <p:nvSpPr>
          <p:cNvPr id="6" name="TextBox 5"/>
          <p:cNvSpPr txBox="1"/>
          <p:nvPr/>
        </p:nvSpPr>
        <p:spPr>
          <a:xfrm>
            <a:off x="2590800" y="457200"/>
            <a:ext cx="3962400" cy="646331"/>
          </a:xfrm>
          <a:prstGeom prst="rect">
            <a:avLst/>
          </a:prstGeom>
          <a:noFill/>
        </p:spPr>
        <p:txBody>
          <a:bodyPr wrap="square" rtlCol="0">
            <a:spAutoFit/>
          </a:bodyPr>
          <a:lstStyle/>
          <a:p>
            <a:pPr algn="ctr"/>
            <a:r>
              <a:rPr lang="en-US" dirty="0" smtClean="0">
                <a:solidFill>
                  <a:srgbClr val="0000FF"/>
                </a:solidFill>
              </a:rPr>
              <a:t>The School of Arts and Sciences at FMU</a:t>
            </a:r>
          </a:p>
        </p:txBody>
      </p:sp>
    </p:spTree>
    <p:extLst>
      <p:ext uri="{BB962C8B-B14F-4D97-AF65-F5344CB8AC3E}">
        <p14:creationId xmlns:p14="http://schemas.microsoft.com/office/powerpoint/2010/main" val="303605660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Diagram 1"/>
          <p:cNvGraphicFramePr/>
          <p:nvPr>
            <p:extLst>
              <p:ext uri="{D42A27DB-BD31-4B8C-83A1-F6EECF244321}">
                <p14:modId xmlns:p14="http://schemas.microsoft.com/office/powerpoint/2010/main" val="3850628185"/>
              </p:ext>
            </p:extLst>
          </p:nvPr>
        </p:nvGraphicFramePr>
        <p:xfrm>
          <a:off x="1371600" y="1371600"/>
          <a:ext cx="6096000" cy="416378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TextBox 2"/>
          <p:cNvSpPr txBox="1"/>
          <p:nvPr/>
        </p:nvSpPr>
        <p:spPr>
          <a:xfrm>
            <a:off x="3352800" y="2971800"/>
            <a:ext cx="1905000" cy="369332"/>
          </a:xfrm>
          <a:prstGeom prst="rect">
            <a:avLst/>
          </a:prstGeom>
          <a:noFill/>
        </p:spPr>
        <p:txBody>
          <a:bodyPr wrap="square" rtlCol="0">
            <a:spAutoFit/>
          </a:bodyPr>
          <a:lstStyle/>
          <a:p>
            <a:pPr algn="ctr"/>
            <a:r>
              <a:rPr lang="en-US" dirty="0" smtClean="0"/>
              <a:t>AFR.I.CENTER</a:t>
            </a:r>
          </a:p>
        </p:txBody>
      </p:sp>
      <p:sp>
        <p:nvSpPr>
          <p:cNvPr id="5" name="Slide Number Placeholder 4"/>
          <p:cNvSpPr>
            <a:spLocks noGrp="1"/>
          </p:cNvSpPr>
          <p:nvPr>
            <p:ph type="sldNum" sz="quarter" idx="12"/>
          </p:nvPr>
        </p:nvSpPr>
        <p:spPr/>
        <p:txBody>
          <a:bodyPr/>
          <a:lstStyle/>
          <a:p>
            <a:fld id="{FC186288-CA1E-4D55-BE02-9D41C97D1C20}" type="slidenum">
              <a:rPr lang="en-US" smtClean="0"/>
              <a:t>9</a:t>
            </a:fld>
            <a:endParaRPr lang="en-US"/>
          </a:p>
        </p:txBody>
      </p:sp>
      <p:sp>
        <p:nvSpPr>
          <p:cNvPr id="6" name="TextBox 5"/>
          <p:cNvSpPr txBox="1"/>
          <p:nvPr/>
        </p:nvSpPr>
        <p:spPr>
          <a:xfrm>
            <a:off x="381000" y="304800"/>
            <a:ext cx="8382000" cy="646331"/>
          </a:xfrm>
          <a:prstGeom prst="rect">
            <a:avLst/>
          </a:prstGeom>
          <a:noFill/>
        </p:spPr>
        <p:txBody>
          <a:bodyPr wrap="square" rtlCol="0">
            <a:spAutoFit/>
          </a:bodyPr>
          <a:lstStyle/>
          <a:p>
            <a:pPr algn="ctr"/>
            <a:r>
              <a:rPr lang="en-US" dirty="0" smtClean="0">
                <a:solidFill>
                  <a:srgbClr val="0070C0"/>
                </a:solidFill>
                <a:latin typeface="Elephant" pitchFamily="18" charset="0"/>
              </a:rPr>
              <a:t>Programs For Public History, Heritage Tourism, And Curatorial Studies</a:t>
            </a:r>
          </a:p>
          <a:p>
            <a:pPr algn="ctr"/>
            <a:r>
              <a:rPr lang="en-US" dirty="0">
                <a:solidFill>
                  <a:srgbClr val="0070C0"/>
                </a:solidFill>
                <a:latin typeface="Elephant" pitchFamily="18" charset="0"/>
              </a:rPr>
              <a:t>(</a:t>
            </a:r>
            <a:r>
              <a:rPr lang="en-US" dirty="0" smtClean="0">
                <a:solidFill>
                  <a:srgbClr val="0070C0"/>
                </a:solidFill>
                <a:latin typeface="Elephant" pitchFamily="18" charset="0"/>
              </a:rPr>
              <a:t>CADS) Structure H</a:t>
            </a:r>
            <a:r>
              <a:rPr lang="en-US" sz="1400" dirty="0" smtClean="0">
                <a:solidFill>
                  <a:srgbClr val="0070C0"/>
                </a:solidFill>
                <a:latin typeface="Elephant" pitchFamily="18" charset="0"/>
              </a:rPr>
              <a:t>3</a:t>
            </a:r>
            <a:endParaRPr lang="en-US" sz="1400" dirty="0">
              <a:solidFill>
                <a:srgbClr val="0070C0"/>
              </a:solidFill>
              <a:latin typeface="Elephant" pitchFamily="18" charset="0"/>
            </a:endParaRPr>
          </a:p>
        </p:txBody>
      </p:sp>
      <p:sp>
        <p:nvSpPr>
          <p:cNvPr id="8" name="Footer Placeholder 7"/>
          <p:cNvSpPr>
            <a:spLocks noGrp="1"/>
          </p:cNvSpPr>
          <p:nvPr>
            <p:ph type="ftr" sz="quarter" idx="11"/>
          </p:nvPr>
        </p:nvSpPr>
        <p:spPr/>
        <p:txBody>
          <a:bodyPr/>
          <a:lstStyle/>
          <a:p>
            <a:r>
              <a:rPr lang="en-US" sz="2800" dirty="0" smtClean="0"/>
              <a:t>Draft</a:t>
            </a:r>
            <a:endParaRPr lang="en-US" sz="2800" dirty="0"/>
          </a:p>
        </p:txBody>
      </p:sp>
    </p:spTree>
    <p:extLst>
      <p:ext uri="{BB962C8B-B14F-4D97-AF65-F5344CB8AC3E}">
        <p14:creationId xmlns:p14="http://schemas.microsoft.com/office/powerpoint/2010/main" val="1576523201"/>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Angles">
  <a:themeElements>
    <a:clrScheme name="Angles">
      <a:dk1>
        <a:srgbClr val="000000"/>
      </a:dk1>
      <a:lt1>
        <a:srgbClr val="FFFFFF"/>
      </a:lt1>
      <a:dk2>
        <a:srgbClr val="434342"/>
      </a:dk2>
      <a:lt2>
        <a:srgbClr val="CDD7D9"/>
      </a:lt2>
      <a:accent1>
        <a:srgbClr val="797B7E"/>
      </a:accent1>
      <a:accent2>
        <a:srgbClr val="F96A1B"/>
      </a:accent2>
      <a:accent3>
        <a:srgbClr val="08A1D9"/>
      </a:accent3>
      <a:accent4>
        <a:srgbClr val="7C984A"/>
      </a:accent4>
      <a:accent5>
        <a:srgbClr val="C2AD8D"/>
      </a:accent5>
      <a:accent6>
        <a:srgbClr val="506E94"/>
      </a:accent6>
      <a:hlink>
        <a:srgbClr val="5F5F5F"/>
      </a:hlink>
      <a:folHlink>
        <a:srgbClr val="969696"/>
      </a:folHlink>
    </a:clrScheme>
    <a:fontScheme name="Angles">
      <a:majorFont>
        <a:latin typeface="Franklin Gothic Medium"/>
        <a:ea typeface=""/>
        <a:cs typeface=""/>
        <a:font script="Jpan" typeface="HG創英角ｺﾞｼｯｸUB"/>
        <a:font script="Hang" typeface="돋움"/>
        <a:font script="Hans" typeface="微软雅黑"/>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Franklin Gothic Book"/>
        <a:ea typeface=""/>
        <a:cs typeface=""/>
        <a:font script="Jpan" typeface="ＭＳ Ｐゴシック"/>
        <a:font script="Hang" typeface="맑은 고딕"/>
        <a:font script="Hans" typeface="隶书"/>
        <a:font script="Hant" typeface="新細明體"/>
        <a:font script="Arab" typeface="Arial"/>
        <a:font script="Hebr" typeface="Arial"/>
        <a:font script="Thai" typeface="Cord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ngle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20400000"/>
            </a:lightRig>
          </a:scene3d>
          <a:sp3d contourW="6350">
            <a:bevelT w="41275" h="19050" prst="angle"/>
            <a:contourClr>
              <a:schemeClr val="phClr">
                <a:shade val="25000"/>
                <a:satMod val="150000"/>
              </a:schemeClr>
            </a:contourClr>
          </a:sp3d>
        </a:effectStyle>
      </a:effectStyleLst>
      <a:bgFillStyleLst>
        <a:solidFill>
          <a:schemeClr val="phClr"/>
        </a:solidFill>
        <a:blipFill rotWithShape="1">
          <a:blip xmlns:r="http://schemas.openxmlformats.org/officeDocument/2006/relationships" r:embed="rId1">
            <a:duotone>
              <a:schemeClr val="phClr">
                <a:tint val="90000"/>
                <a:shade val="85000"/>
              </a:schemeClr>
              <a:schemeClr val="phClr">
                <a:tint val="95000"/>
                <a:shade val="99000"/>
              </a:schemeClr>
            </a:duotone>
          </a:blip>
          <a:tile tx="0" ty="0" sx="100000" sy="100000" flip="none" algn="tl"/>
        </a:blipFill>
        <a:blipFill rotWithShape="1">
          <a:blip xmlns:r="http://schemas.openxmlformats.org/officeDocument/2006/relationships" r:embed="rId2">
            <a:duotone>
              <a:schemeClr val="phClr">
                <a:tint val="93000"/>
                <a:shade val="85000"/>
              </a:schemeClr>
              <a:schemeClr val="phClr">
                <a:tint val="96000"/>
                <a:shade val="99000"/>
              </a:schemeClr>
            </a:duotone>
          </a:blip>
          <a:tile tx="0" ty="0" sx="90000" sy="9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Angles</Template>
  <TotalTime>4514</TotalTime>
  <Words>1387</Words>
  <Application>Microsoft Office PowerPoint</Application>
  <PresentationFormat>On-screen Show (4:3)</PresentationFormat>
  <Paragraphs>177</Paragraphs>
  <Slides>16</Slides>
  <Notes>2</Notes>
  <HiddenSlides>0</HiddenSlides>
  <MMClips>0</MMClips>
  <ScaleCrop>false</ScaleCrop>
  <HeadingPairs>
    <vt:vector size="6" baseType="variant">
      <vt:variant>
        <vt:lpstr>Fonts Used</vt:lpstr>
      </vt:variant>
      <vt:variant>
        <vt:i4>12</vt:i4>
      </vt:variant>
      <vt:variant>
        <vt:lpstr>Theme</vt:lpstr>
      </vt:variant>
      <vt:variant>
        <vt:i4>1</vt:i4>
      </vt:variant>
      <vt:variant>
        <vt:lpstr>Slide Titles</vt:lpstr>
      </vt:variant>
      <vt:variant>
        <vt:i4>16</vt:i4>
      </vt:variant>
    </vt:vector>
  </HeadingPairs>
  <TitlesOfParts>
    <vt:vector size="29" baseType="lpstr">
      <vt:lpstr>MS Mincho</vt:lpstr>
      <vt:lpstr>Aharoni</vt:lpstr>
      <vt:lpstr>Arial</vt:lpstr>
      <vt:lpstr>Calibri</vt:lpstr>
      <vt:lpstr>Cambria</vt:lpstr>
      <vt:lpstr>Elephant</vt:lpstr>
      <vt:lpstr>Franklin Gothic Book</vt:lpstr>
      <vt:lpstr>Franklin Gothic Medium</vt:lpstr>
      <vt:lpstr>Times New Roman</vt:lpstr>
      <vt:lpstr>Tunga</vt:lpstr>
      <vt:lpstr>Wingdings</vt:lpstr>
      <vt:lpstr>Wingdings 2</vt:lpstr>
      <vt:lpstr>Angles</vt:lpstr>
      <vt:lpstr>PowerPoint Presentation</vt:lpstr>
      <vt:lpstr>PowerPoint Presentation</vt:lpstr>
      <vt:lpstr>PowerPoint Presentation</vt:lpstr>
      <vt:lpstr>AFR.I.CENTER Mission statement </vt:lpstr>
      <vt:lpstr>AFR.I.Center Vision Statement</vt:lpstr>
      <vt:lpstr>STRATEGIC PLAN </vt:lpstr>
      <vt:lpstr>AFR.I.CENTER Objectives</vt:lpstr>
      <vt:lpstr>PowerPoint Presentation</vt:lpstr>
      <vt:lpstr>PowerPoint Presentation</vt:lpstr>
      <vt:lpstr>Afr.i.center PROGRAMS </vt:lpstr>
      <vt:lpstr>Research Models</vt:lpstr>
      <vt:lpstr>model/ Hale cultural center</vt:lpstr>
      <vt:lpstr> Model/ FAMU Black Archives Research CENTER </vt:lpstr>
      <vt:lpstr>MODEL/TEMPLE Multicultural EDUCATION CENTER  </vt:lpstr>
      <vt:lpstr>Community Partners/ADVISORS</vt:lpstr>
      <vt:lpstr>For further information contact:</vt:lpstr>
    </vt:vector>
  </TitlesOfParts>
  <Company>Hewlett-Packard Company</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mtdIntern</dc:creator>
  <cp:lastModifiedBy>Hobbs, Tameka</cp:lastModifiedBy>
  <cp:revision>110</cp:revision>
  <cp:lastPrinted>2015-08-12T13:21:39Z</cp:lastPrinted>
  <dcterms:created xsi:type="dcterms:W3CDTF">2015-07-29T12:43:42Z</dcterms:created>
  <dcterms:modified xsi:type="dcterms:W3CDTF">2016-01-27T19:14:32Z</dcterms:modified>
</cp:coreProperties>
</file>